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76" r:id="rId2"/>
    <p:sldId id="289" r:id="rId3"/>
    <p:sldId id="277" r:id="rId4"/>
    <p:sldId id="278" r:id="rId5"/>
    <p:sldId id="279" r:id="rId6"/>
    <p:sldId id="259" r:id="rId7"/>
    <p:sldId id="260" r:id="rId8"/>
    <p:sldId id="262" r:id="rId9"/>
    <p:sldId id="263" r:id="rId10"/>
    <p:sldId id="280" r:id="rId11"/>
    <p:sldId id="266" r:id="rId12"/>
    <p:sldId id="267" r:id="rId13"/>
    <p:sldId id="268" r:id="rId14"/>
    <p:sldId id="281" r:id="rId15"/>
    <p:sldId id="270" r:id="rId16"/>
    <p:sldId id="282" r:id="rId17"/>
    <p:sldId id="283" r:id="rId18"/>
    <p:sldId id="284" r:id="rId19"/>
    <p:sldId id="285" r:id="rId20"/>
    <p:sldId id="286" r:id="rId21"/>
    <p:sldId id="291" r:id="rId22"/>
    <p:sldId id="287" r:id="rId23"/>
    <p:sldId id="29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 autoAdjust="0"/>
    <p:restoredTop sz="94684" autoAdjust="0"/>
  </p:normalViewPr>
  <p:slideViewPr>
    <p:cSldViewPr>
      <p:cViewPr>
        <p:scale>
          <a:sx n="66" d="100"/>
          <a:sy n="66" d="100"/>
        </p:scale>
        <p:origin x="-1878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3DCE2C-B821-4F12-864E-C72DF7B649B6}" type="doc">
      <dgm:prSet loTypeId="urn:microsoft.com/office/officeart/2005/8/layout/hProcess9" loCatId="process" qsTypeId="urn:microsoft.com/office/officeart/2005/8/quickstyle/3d1" qsCatId="3D" csTypeId="urn:microsoft.com/office/officeart/2005/8/colors/colorful1" csCatId="colorful" phldr="1"/>
      <dgm:spPr/>
    </dgm:pt>
    <dgm:pt modelId="{35388249-69E6-4D87-B69D-29B99D29F3AC}">
      <dgm:prSet phldrT="[Текст]"/>
      <dgm:spPr/>
      <dgm:t>
        <a:bodyPr/>
        <a:lstStyle/>
        <a:p>
          <a:r>
            <a:rPr lang="ru-RU" dirty="0" smtClean="0"/>
            <a:t>ЧЕЛОВЕК</a:t>
          </a:r>
        </a:p>
        <a:p>
          <a:r>
            <a:rPr lang="ru-RU" dirty="0" smtClean="0"/>
            <a:t>Биологическое социальное существо</a:t>
          </a:r>
          <a:endParaRPr lang="ru-RU" dirty="0"/>
        </a:p>
      </dgm:t>
    </dgm:pt>
    <dgm:pt modelId="{BD535B2C-C86F-48EB-B4DF-8A91F1B4EB9C}" type="parTrans" cxnId="{B3093DC9-46AC-4E95-8DE7-BDD0D40F4BA3}">
      <dgm:prSet/>
      <dgm:spPr/>
      <dgm:t>
        <a:bodyPr/>
        <a:lstStyle/>
        <a:p>
          <a:endParaRPr lang="ru-RU"/>
        </a:p>
      </dgm:t>
    </dgm:pt>
    <dgm:pt modelId="{4AE2F51B-CF84-420E-8149-DD25C27CA520}" type="sibTrans" cxnId="{B3093DC9-46AC-4E95-8DE7-BDD0D40F4BA3}">
      <dgm:prSet/>
      <dgm:spPr/>
      <dgm:t>
        <a:bodyPr/>
        <a:lstStyle/>
        <a:p>
          <a:endParaRPr lang="ru-RU"/>
        </a:p>
      </dgm:t>
    </dgm:pt>
    <dgm:pt modelId="{99EA1FE5-2D49-4EEF-84C9-F57CE6859D71}">
      <dgm:prSet phldrT="[Текст]"/>
      <dgm:spPr/>
      <dgm:t>
        <a:bodyPr/>
        <a:lstStyle/>
        <a:p>
          <a:r>
            <a:rPr lang="ru-RU" dirty="0" smtClean="0"/>
            <a:t>ПОТРБЕНОСТИ </a:t>
          </a:r>
        </a:p>
        <a:p>
          <a:r>
            <a:rPr lang="ru-RU" dirty="0" smtClean="0"/>
            <a:t>материальные и духовные</a:t>
          </a:r>
          <a:endParaRPr lang="ru-RU" dirty="0"/>
        </a:p>
      </dgm:t>
    </dgm:pt>
    <dgm:pt modelId="{E226E613-5F4A-400A-BC1E-202A3F49DB1A}" type="parTrans" cxnId="{0C226A7E-6C87-4BB4-A64F-CF14A859C03F}">
      <dgm:prSet/>
      <dgm:spPr/>
      <dgm:t>
        <a:bodyPr/>
        <a:lstStyle/>
        <a:p>
          <a:endParaRPr lang="ru-RU"/>
        </a:p>
      </dgm:t>
    </dgm:pt>
    <dgm:pt modelId="{6AF1AFE1-F8EE-4122-8B86-C741E6DBA175}" type="sibTrans" cxnId="{0C226A7E-6C87-4BB4-A64F-CF14A859C03F}">
      <dgm:prSet/>
      <dgm:spPr/>
      <dgm:t>
        <a:bodyPr/>
        <a:lstStyle/>
        <a:p>
          <a:endParaRPr lang="ru-RU"/>
        </a:p>
      </dgm:t>
    </dgm:pt>
    <dgm:pt modelId="{EA08CA20-E576-4819-A9DA-84AD44CDEC11}">
      <dgm:prSet phldrT="[Текст]"/>
      <dgm:spPr/>
      <dgm:t>
        <a:bodyPr/>
        <a:lstStyle/>
        <a:p>
          <a:r>
            <a:rPr lang="ru-RU" dirty="0" smtClean="0"/>
            <a:t>ТРУД</a:t>
          </a:r>
        </a:p>
        <a:p>
          <a:r>
            <a:rPr lang="ru-RU" dirty="0" smtClean="0"/>
            <a:t>умственные и физический</a:t>
          </a:r>
          <a:endParaRPr lang="ru-RU" dirty="0"/>
        </a:p>
      </dgm:t>
    </dgm:pt>
    <dgm:pt modelId="{EB0CEB43-A9FF-44EA-83BB-B2845E0E619A}" type="parTrans" cxnId="{AA12D6C7-6C05-4E67-8E01-4BA725E45A9F}">
      <dgm:prSet/>
      <dgm:spPr/>
      <dgm:t>
        <a:bodyPr/>
        <a:lstStyle/>
        <a:p>
          <a:endParaRPr lang="ru-RU"/>
        </a:p>
      </dgm:t>
    </dgm:pt>
    <dgm:pt modelId="{08EE6056-344F-4466-BDB1-7FE06C50CE5E}" type="sibTrans" cxnId="{AA12D6C7-6C05-4E67-8E01-4BA725E45A9F}">
      <dgm:prSet/>
      <dgm:spPr/>
      <dgm:t>
        <a:bodyPr/>
        <a:lstStyle/>
        <a:p>
          <a:endParaRPr lang="ru-RU"/>
        </a:p>
      </dgm:t>
    </dgm:pt>
    <dgm:pt modelId="{413C631B-CADF-45B7-B042-02D982BCAED4}" type="pres">
      <dgm:prSet presAssocID="{F83DCE2C-B821-4F12-864E-C72DF7B649B6}" presName="CompostProcess" presStyleCnt="0">
        <dgm:presLayoutVars>
          <dgm:dir/>
          <dgm:resizeHandles val="exact"/>
        </dgm:presLayoutVars>
      </dgm:prSet>
      <dgm:spPr/>
    </dgm:pt>
    <dgm:pt modelId="{4F294BDD-30FE-48E4-BE8A-61EB67D65EC8}" type="pres">
      <dgm:prSet presAssocID="{F83DCE2C-B821-4F12-864E-C72DF7B649B6}" presName="arrow" presStyleLbl="bgShp" presStyleIdx="0" presStyleCnt="1"/>
      <dgm:spPr/>
    </dgm:pt>
    <dgm:pt modelId="{4738D2E9-D6CC-4EBD-AA95-4C504FA21667}" type="pres">
      <dgm:prSet presAssocID="{F83DCE2C-B821-4F12-864E-C72DF7B649B6}" presName="linearProcess" presStyleCnt="0"/>
      <dgm:spPr/>
    </dgm:pt>
    <dgm:pt modelId="{5FFE764D-4CFB-4974-86D7-4CE959BB5A4E}" type="pres">
      <dgm:prSet presAssocID="{35388249-69E6-4D87-B69D-29B99D29F3AC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7EFC41-86C1-413E-8C38-29C6239E3020}" type="pres">
      <dgm:prSet presAssocID="{4AE2F51B-CF84-420E-8149-DD25C27CA520}" presName="sibTrans" presStyleCnt="0"/>
      <dgm:spPr/>
    </dgm:pt>
    <dgm:pt modelId="{D1198232-2E3E-45BE-8316-61F0D3099422}" type="pres">
      <dgm:prSet presAssocID="{99EA1FE5-2D49-4EEF-84C9-F57CE6859D7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156CF-1714-40BA-A985-95A0C7022941}" type="pres">
      <dgm:prSet presAssocID="{6AF1AFE1-F8EE-4122-8B86-C741E6DBA175}" presName="sibTrans" presStyleCnt="0"/>
      <dgm:spPr/>
    </dgm:pt>
    <dgm:pt modelId="{7165BAD4-13F4-4B50-9ED4-7ED4341E7A86}" type="pres">
      <dgm:prSet presAssocID="{EA08CA20-E576-4819-A9DA-84AD44CDEC11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36D353-84DA-4630-B73D-AAEC3AB3D7DF}" type="presOf" srcId="{F83DCE2C-B821-4F12-864E-C72DF7B649B6}" destId="{413C631B-CADF-45B7-B042-02D982BCAED4}" srcOrd="0" destOrd="0" presId="urn:microsoft.com/office/officeart/2005/8/layout/hProcess9"/>
    <dgm:cxn modelId="{192525DF-4772-41F7-8B18-330A617FE1D1}" type="presOf" srcId="{EA08CA20-E576-4819-A9DA-84AD44CDEC11}" destId="{7165BAD4-13F4-4B50-9ED4-7ED4341E7A86}" srcOrd="0" destOrd="0" presId="urn:microsoft.com/office/officeart/2005/8/layout/hProcess9"/>
    <dgm:cxn modelId="{398120A0-D02B-4C20-85EC-B86003998D85}" type="presOf" srcId="{35388249-69E6-4D87-B69D-29B99D29F3AC}" destId="{5FFE764D-4CFB-4974-86D7-4CE959BB5A4E}" srcOrd="0" destOrd="0" presId="urn:microsoft.com/office/officeart/2005/8/layout/hProcess9"/>
    <dgm:cxn modelId="{24EC33EA-0179-41DA-9E31-2C7E399483C9}" type="presOf" srcId="{99EA1FE5-2D49-4EEF-84C9-F57CE6859D71}" destId="{D1198232-2E3E-45BE-8316-61F0D3099422}" srcOrd="0" destOrd="0" presId="urn:microsoft.com/office/officeart/2005/8/layout/hProcess9"/>
    <dgm:cxn modelId="{B3093DC9-46AC-4E95-8DE7-BDD0D40F4BA3}" srcId="{F83DCE2C-B821-4F12-864E-C72DF7B649B6}" destId="{35388249-69E6-4D87-B69D-29B99D29F3AC}" srcOrd="0" destOrd="0" parTransId="{BD535B2C-C86F-48EB-B4DF-8A91F1B4EB9C}" sibTransId="{4AE2F51B-CF84-420E-8149-DD25C27CA520}"/>
    <dgm:cxn modelId="{0C226A7E-6C87-4BB4-A64F-CF14A859C03F}" srcId="{F83DCE2C-B821-4F12-864E-C72DF7B649B6}" destId="{99EA1FE5-2D49-4EEF-84C9-F57CE6859D71}" srcOrd="1" destOrd="0" parTransId="{E226E613-5F4A-400A-BC1E-202A3F49DB1A}" sibTransId="{6AF1AFE1-F8EE-4122-8B86-C741E6DBA175}"/>
    <dgm:cxn modelId="{AA12D6C7-6C05-4E67-8E01-4BA725E45A9F}" srcId="{F83DCE2C-B821-4F12-864E-C72DF7B649B6}" destId="{EA08CA20-E576-4819-A9DA-84AD44CDEC11}" srcOrd="2" destOrd="0" parTransId="{EB0CEB43-A9FF-44EA-83BB-B2845E0E619A}" sibTransId="{08EE6056-344F-4466-BDB1-7FE06C50CE5E}"/>
    <dgm:cxn modelId="{FD90A470-A7EB-4A2B-853D-732E5418947A}" type="presParOf" srcId="{413C631B-CADF-45B7-B042-02D982BCAED4}" destId="{4F294BDD-30FE-48E4-BE8A-61EB67D65EC8}" srcOrd="0" destOrd="0" presId="urn:microsoft.com/office/officeart/2005/8/layout/hProcess9"/>
    <dgm:cxn modelId="{3D536469-F2C4-4FD6-A128-ED3D2ED558E6}" type="presParOf" srcId="{413C631B-CADF-45B7-B042-02D982BCAED4}" destId="{4738D2E9-D6CC-4EBD-AA95-4C504FA21667}" srcOrd="1" destOrd="0" presId="urn:microsoft.com/office/officeart/2005/8/layout/hProcess9"/>
    <dgm:cxn modelId="{34A92D36-9956-4555-B62B-69663D8316C3}" type="presParOf" srcId="{4738D2E9-D6CC-4EBD-AA95-4C504FA21667}" destId="{5FFE764D-4CFB-4974-86D7-4CE959BB5A4E}" srcOrd="0" destOrd="0" presId="urn:microsoft.com/office/officeart/2005/8/layout/hProcess9"/>
    <dgm:cxn modelId="{EF031A19-4F24-4FA0-97CF-C4FCAE77E6CE}" type="presParOf" srcId="{4738D2E9-D6CC-4EBD-AA95-4C504FA21667}" destId="{7D7EFC41-86C1-413E-8C38-29C6239E3020}" srcOrd="1" destOrd="0" presId="urn:microsoft.com/office/officeart/2005/8/layout/hProcess9"/>
    <dgm:cxn modelId="{92D1782B-1A9C-43DB-8591-71A3D9213373}" type="presParOf" srcId="{4738D2E9-D6CC-4EBD-AA95-4C504FA21667}" destId="{D1198232-2E3E-45BE-8316-61F0D3099422}" srcOrd="2" destOrd="0" presId="urn:microsoft.com/office/officeart/2005/8/layout/hProcess9"/>
    <dgm:cxn modelId="{FD3F5D88-AA4F-4D7F-B8B8-EF3912BE3AC7}" type="presParOf" srcId="{4738D2E9-D6CC-4EBD-AA95-4C504FA21667}" destId="{940156CF-1714-40BA-A985-95A0C7022941}" srcOrd="3" destOrd="0" presId="urn:microsoft.com/office/officeart/2005/8/layout/hProcess9"/>
    <dgm:cxn modelId="{DA801EFB-B4DA-4AF4-ADCF-3AEEF914C752}" type="presParOf" srcId="{4738D2E9-D6CC-4EBD-AA95-4C504FA21667}" destId="{7165BAD4-13F4-4B50-9ED4-7ED4341E7A8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A9580B-8369-4267-81BE-DAAC4AC31CF9}" type="doc">
      <dgm:prSet loTypeId="urn:microsoft.com/office/officeart/2005/8/layout/venn1" loCatId="relationship" qsTypeId="urn:microsoft.com/office/officeart/2005/8/quickstyle/simple1" qsCatId="simple" csTypeId="urn:microsoft.com/office/officeart/2005/8/colors/colorful5" csCatId="colorful" phldr="1"/>
      <dgm:spPr/>
    </dgm:pt>
    <dgm:pt modelId="{9CA30CFF-3590-4246-960D-0C3E503555E2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Профсоюз</a:t>
          </a:r>
        </a:p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Представитель работников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029FC6-2D69-4F22-AF73-B068BF0844C3}" type="parTrans" cxnId="{8448BF81-CDDB-4C62-827F-25EC61FE28B8}">
      <dgm:prSet/>
      <dgm:spPr/>
      <dgm:t>
        <a:bodyPr/>
        <a:lstStyle/>
        <a:p>
          <a:endParaRPr lang="ru-RU"/>
        </a:p>
      </dgm:t>
    </dgm:pt>
    <dgm:pt modelId="{67B6C809-838A-4EE2-B66A-DAB3490EBCF6}" type="sibTrans" cxnId="{8448BF81-CDDB-4C62-827F-25EC61FE28B8}">
      <dgm:prSet/>
      <dgm:spPr/>
      <dgm:t>
        <a:bodyPr/>
        <a:lstStyle/>
        <a:p>
          <a:endParaRPr lang="ru-RU"/>
        </a:p>
      </dgm:t>
    </dgm:pt>
    <dgm:pt modelId="{3A8F8EF1-F012-4DBB-9099-F0BC820667D3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Работодатель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FA3F89-13FC-4423-BB86-500E1A3625B6}" type="parTrans" cxnId="{FC8ADDD4-2EDB-4502-AD1C-39E413B37A24}">
      <dgm:prSet/>
      <dgm:spPr/>
      <dgm:t>
        <a:bodyPr/>
        <a:lstStyle/>
        <a:p>
          <a:endParaRPr lang="ru-RU"/>
        </a:p>
      </dgm:t>
    </dgm:pt>
    <dgm:pt modelId="{960F9DC8-E0F9-42A8-A155-1217612F20E1}" type="sibTrans" cxnId="{FC8ADDD4-2EDB-4502-AD1C-39E413B37A24}">
      <dgm:prSet/>
      <dgm:spPr/>
      <dgm:t>
        <a:bodyPr/>
        <a:lstStyle/>
        <a:p>
          <a:endParaRPr lang="ru-RU"/>
        </a:p>
      </dgm:t>
    </dgm:pt>
    <dgm:pt modelId="{81216D7B-F0D6-4C7E-85E8-8A6D6F67D75A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Государство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6D953D-1B90-4D46-827C-0CD9F1963527}" type="parTrans" cxnId="{E7F8D7C7-3A1B-4B4C-B2DD-F2CAB9E72AB5}">
      <dgm:prSet/>
      <dgm:spPr/>
      <dgm:t>
        <a:bodyPr/>
        <a:lstStyle/>
        <a:p>
          <a:endParaRPr lang="ru-RU"/>
        </a:p>
      </dgm:t>
    </dgm:pt>
    <dgm:pt modelId="{59598735-E99F-4D81-9ABD-B4DF2C75B980}" type="sibTrans" cxnId="{E7F8D7C7-3A1B-4B4C-B2DD-F2CAB9E72AB5}">
      <dgm:prSet/>
      <dgm:spPr/>
      <dgm:t>
        <a:bodyPr/>
        <a:lstStyle/>
        <a:p>
          <a:endParaRPr lang="ru-RU"/>
        </a:p>
      </dgm:t>
    </dgm:pt>
    <dgm:pt modelId="{7767D893-60BC-4E25-9DCF-1D1326F20637}" type="pres">
      <dgm:prSet presAssocID="{A3A9580B-8369-4267-81BE-DAAC4AC31CF9}" presName="compositeShape" presStyleCnt="0">
        <dgm:presLayoutVars>
          <dgm:chMax val="7"/>
          <dgm:dir/>
          <dgm:resizeHandles val="exact"/>
        </dgm:presLayoutVars>
      </dgm:prSet>
      <dgm:spPr/>
    </dgm:pt>
    <dgm:pt modelId="{FD70E636-647B-4D9A-9D0F-B0B2BF2E6194}" type="pres">
      <dgm:prSet presAssocID="{9CA30CFF-3590-4246-960D-0C3E503555E2}" presName="circ1" presStyleLbl="vennNode1" presStyleIdx="0" presStyleCnt="3" custScaleX="81630" custScaleY="78567" custLinFactNeighborX="-64212" custLinFactNeighborY="22130"/>
      <dgm:spPr/>
      <dgm:t>
        <a:bodyPr/>
        <a:lstStyle/>
        <a:p>
          <a:endParaRPr lang="ru-RU"/>
        </a:p>
      </dgm:t>
    </dgm:pt>
    <dgm:pt modelId="{1CF6B720-5E38-4334-A482-BC82A3268963}" type="pres">
      <dgm:prSet presAssocID="{9CA30CFF-3590-4246-960D-0C3E503555E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6CCAA1-226D-421F-BA3C-B919699405DB}" type="pres">
      <dgm:prSet presAssocID="{3A8F8EF1-F012-4DBB-9099-F0BC820667D3}" presName="circ2" presStyleLbl="vennNode1" presStyleIdx="1" presStyleCnt="3" custScaleX="81630" custScaleY="78567" custLinFactNeighborX="-64212" custLinFactNeighborY="15910"/>
      <dgm:spPr/>
      <dgm:t>
        <a:bodyPr/>
        <a:lstStyle/>
        <a:p>
          <a:endParaRPr lang="ru-RU"/>
        </a:p>
      </dgm:t>
    </dgm:pt>
    <dgm:pt modelId="{E97ED316-047D-4146-8EAA-03B308A2A2C1}" type="pres">
      <dgm:prSet presAssocID="{3A8F8EF1-F012-4DBB-9099-F0BC820667D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1A27D3-3588-43EB-825C-64437712ADCF}" type="pres">
      <dgm:prSet presAssocID="{81216D7B-F0D6-4C7E-85E8-8A6D6F67D75A}" presName="circ3" presStyleLbl="vennNode1" presStyleIdx="2" presStyleCnt="3" custScaleX="81630" custScaleY="78567" custLinFactNeighborX="-64212" custLinFactNeighborY="15910"/>
      <dgm:spPr/>
      <dgm:t>
        <a:bodyPr/>
        <a:lstStyle/>
        <a:p>
          <a:endParaRPr lang="ru-RU"/>
        </a:p>
      </dgm:t>
    </dgm:pt>
    <dgm:pt modelId="{DCE9FA4B-DD15-4667-99AA-BBA762FA2A8B}" type="pres">
      <dgm:prSet presAssocID="{81216D7B-F0D6-4C7E-85E8-8A6D6F67D75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BE9013-A77C-4A91-893B-04D5B6EFBB05}" type="presOf" srcId="{3A8F8EF1-F012-4DBB-9099-F0BC820667D3}" destId="{E97ED316-047D-4146-8EAA-03B308A2A2C1}" srcOrd="1" destOrd="0" presId="urn:microsoft.com/office/officeart/2005/8/layout/venn1"/>
    <dgm:cxn modelId="{47EDFFC7-C699-4CEC-996A-B2B1E0C574E7}" type="presOf" srcId="{3A8F8EF1-F012-4DBB-9099-F0BC820667D3}" destId="{BA6CCAA1-226D-421F-BA3C-B919699405DB}" srcOrd="0" destOrd="0" presId="urn:microsoft.com/office/officeart/2005/8/layout/venn1"/>
    <dgm:cxn modelId="{B22798CB-368C-495D-98C0-30FC82625D6D}" type="presOf" srcId="{9CA30CFF-3590-4246-960D-0C3E503555E2}" destId="{FD70E636-647B-4D9A-9D0F-B0B2BF2E6194}" srcOrd="0" destOrd="0" presId="urn:microsoft.com/office/officeart/2005/8/layout/venn1"/>
    <dgm:cxn modelId="{FEC3B269-8148-4300-8DA7-3BF9F2287C34}" type="presOf" srcId="{9CA30CFF-3590-4246-960D-0C3E503555E2}" destId="{1CF6B720-5E38-4334-A482-BC82A3268963}" srcOrd="1" destOrd="0" presId="urn:microsoft.com/office/officeart/2005/8/layout/venn1"/>
    <dgm:cxn modelId="{19960FD9-1947-4B56-A62E-5F78833458BF}" type="presOf" srcId="{81216D7B-F0D6-4C7E-85E8-8A6D6F67D75A}" destId="{DCE9FA4B-DD15-4667-99AA-BBA762FA2A8B}" srcOrd="1" destOrd="0" presId="urn:microsoft.com/office/officeart/2005/8/layout/venn1"/>
    <dgm:cxn modelId="{AAC54B2A-4A4B-403E-BD97-7DA04D613AC8}" type="presOf" srcId="{A3A9580B-8369-4267-81BE-DAAC4AC31CF9}" destId="{7767D893-60BC-4E25-9DCF-1D1326F20637}" srcOrd="0" destOrd="0" presId="urn:microsoft.com/office/officeart/2005/8/layout/venn1"/>
    <dgm:cxn modelId="{8448BF81-CDDB-4C62-827F-25EC61FE28B8}" srcId="{A3A9580B-8369-4267-81BE-DAAC4AC31CF9}" destId="{9CA30CFF-3590-4246-960D-0C3E503555E2}" srcOrd="0" destOrd="0" parTransId="{84029FC6-2D69-4F22-AF73-B068BF0844C3}" sibTransId="{67B6C809-838A-4EE2-B66A-DAB3490EBCF6}"/>
    <dgm:cxn modelId="{E7F8D7C7-3A1B-4B4C-B2DD-F2CAB9E72AB5}" srcId="{A3A9580B-8369-4267-81BE-DAAC4AC31CF9}" destId="{81216D7B-F0D6-4C7E-85E8-8A6D6F67D75A}" srcOrd="2" destOrd="0" parTransId="{6E6D953D-1B90-4D46-827C-0CD9F1963527}" sibTransId="{59598735-E99F-4D81-9ABD-B4DF2C75B980}"/>
    <dgm:cxn modelId="{CE020B74-E46D-4104-90FE-CCCDA7AC7133}" type="presOf" srcId="{81216D7B-F0D6-4C7E-85E8-8A6D6F67D75A}" destId="{171A27D3-3588-43EB-825C-64437712ADCF}" srcOrd="0" destOrd="0" presId="urn:microsoft.com/office/officeart/2005/8/layout/venn1"/>
    <dgm:cxn modelId="{FC8ADDD4-2EDB-4502-AD1C-39E413B37A24}" srcId="{A3A9580B-8369-4267-81BE-DAAC4AC31CF9}" destId="{3A8F8EF1-F012-4DBB-9099-F0BC820667D3}" srcOrd="1" destOrd="0" parTransId="{F8FA3F89-13FC-4423-BB86-500E1A3625B6}" sibTransId="{960F9DC8-E0F9-42A8-A155-1217612F20E1}"/>
    <dgm:cxn modelId="{424AD78D-F9F5-42C3-87E3-2EC8AEA09F98}" type="presParOf" srcId="{7767D893-60BC-4E25-9DCF-1D1326F20637}" destId="{FD70E636-647B-4D9A-9D0F-B0B2BF2E6194}" srcOrd="0" destOrd="0" presId="urn:microsoft.com/office/officeart/2005/8/layout/venn1"/>
    <dgm:cxn modelId="{75BE8DA4-1B1F-498E-89EB-700B27CABFAF}" type="presParOf" srcId="{7767D893-60BC-4E25-9DCF-1D1326F20637}" destId="{1CF6B720-5E38-4334-A482-BC82A3268963}" srcOrd="1" destOrd="0" presId="urn:microsoft.com/office/officeart/2005/8/layout/venn1"/>
    <dgm:cxn modelId="{B6B210D3-5C00-4D52-8A0A-478A04AB217A}" type="presParOf" srcId="{7767D893-60BC-4E25-9DCF-1D1326F20637}" destId="{BA6CCAA1-226D-421F-BA3C-B919699405DB}" srcOrd="2" destOrd="0" presId="urn:microsoft.com/office/officeart/2005/8/layout/venn1"/>
    <dgm:cxn modelId="{D9F7329B-8083-4B3C-B025-4206E6490259}" type="presParOf" srcId="{7767D893-60BC-4E25-9DCF-1D1326F20637}" destId="{E97ED316-047D-4146-8EAA-03B308A2A2C1}" srcOrd="3" destOrd="0" presId="urn:microsoft.com/office/officeart/2005/8/layout/venn1"/>
    <dgm:cxn modelId="{8EF6ADDA-858E-4546-AF69-AF06C9D2A84E}" type="presParOf" srcId="{7767D893-60BC-4E25-9DCF-1D1326F20637}" destId="{171A27D3-3588-43EB-825C-64437712ADCF}" srcOrd="4" destOrd="0" presId="urn:microsoft.com/office/officeart/2005/8/layout/venn1"/>
    <dgm:cxn modelId="{38452CDF-82EB-4434-800B-49C6E40546F0}" type="presParOf" srcId="{7767D893-60BC-4E25-9DCF-1D1326F20637}" destId="{DCE9FA4B-DD15-4667-99AA-BBA762FA2A8B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B03275-B163-477C-8FE0-7162D8701F68}" type="doc">
      <dgm:prSet loTypeId="urn:microsoft.com/office/officeart/2005/8/layout/pyramid2" loCatId="pyramid" qsTypeId="urn:microsoft.com/office/officeart/2005/8/quickstyle/simple5" qsCatId="simple" csTypeId="urn:microsoft.com/office/officeart/2005/8/colors/colorful5" csCatId="colorful" phldr="1"/>
      <dgm:spPr/>
    </dgm:pt>
    <dgm:pt modelId="{43E49706-64AC-45C0-AEA5-4568B2727784}">
      <dgm:prSet phldrT="[Текст]" custT="1"/>
      <dgm:spPr/>
      <dgm:t>
        <a:bodyPr/>
        <a:lstStyle/>
        <a:p>
          <a:r>
            <a:rPr lang="ru-RU" sz="2000" dirty="0" smtClean="0"/>
            <a:t>Федерация независимых профсоюзов России</a:t>
          </a:r>
          <a:endParaRPr lang="ru-RU" sz="2000" dirty="0"/>
        </a:p>
      </dgm:t>
    </dgm:pt>
    <dgm:pt modelId="{D36228B0-BA3D-4631-92B6-53711372D001}" type="parTrans" cxnId="{16C74799-A5C2-4911-BFE1-FF848A8DD006}">
      <dgm:prSet/>
      <dgm:spPr/>
      <dgm:t>
        <a:bodyPr/>
        <a:lstStyle/>
        <a:p>
          <a:endParaRPr lang="ru-RU"/>
        </a:p>
      </dgm:t>
    </dgm:pt>
    <dgm:pt modelId="{01DB1572-255D-4E64-B78F-B904FE9312E8}" type="sibTrans" cxnId="{16C74799-A5C2-4911-BFE1-FF848A8DD006}">
      <dgm:prSet/>
      <dgm:spPr/>
      <dgm:t>
        <a:bodyPr/>
        <a:lstStyle/>
        <a:p>
          <a:endParaRPr lang="ru-RU"/>
        </a:p>
      </dgm:t>
    </dgm:pt>
    <dgm:pt modelId="{D9C5E491-D770-47D2-9927-456A30FD54B3}">
      <dgm:prSet phldrT="[Текст]" custT="1"/>
      <dgm:spPr/>
      <dgm:t>
        <a:bodyPr/>
        <a:lstStyle/>
        <a:p>
          <a:r>
            <a:rPr lang="ru-RU" sz="2000" dirty="0" smtClean="0"/>
            <a:t>Общероссийские профсоюзы</a:t>
          </a:r>
          <a:endParaRPr lang="ru-RU" sz="2000" dirty="0"/>
        </a:p>
      </dgm:t>
    </dgm:pt>
    <dgm:pt modelId="{C5433D63-B587-4CB9-B296-CA53995E4E37}" type="parTrans" cxnId="{350BC4F8-87CC-4FBB-8E62-1C035AEEBEE8}">
      <dgm:prSet/>
      <dgm:spPr/>
      <dgm:t>
        <a:bodyPr/>
        <a:lstStyle/>
        <a:p>
          <a:endParaRPr lang="ru-RU"/>
        </a:p>
      </dgm:t>
    </dgm:pt>
    <dgm:pt modelId="{D4B735B9-EF69-43CA-A1AD-BB5E4E0D99D3}" type="sibTrans" cxnId="{350BC4F8-87CC-4FBB-8E62-1C035AEEBEE8}">
      <dgm:prSet/>
      <dgm:spPr/>
      <dgm:t>
        <a:bodyPr/>
        <a:lstStyle/>
        <a:p>
          <a:endParaRPr lang="ru-RU"/>
        </a:p>
      </dgm:t>
    </dgm:pt>
    <dgm:pt modelId="{173F4F19-9CEE-4B08-B976-F758A0EFA2B6}">
      <dgm:prSet phldrT="[Текст]" custT="1"/>
      <dgm:spPr/>
      <dgm:t>
        <a:bodyPr/>
        <a:lstStyle/>
        <a:p>
          <a:r>
            <a:rPr lang="ru-RU" sz="2000" dirty="0" smtClean="0"/>
            <a:t>Территориальные организации профсоюзов (областные, городские, районные)</a:t>
          </a:r>
          <a:endParaRPr lang="ru-RU" sz="2000" dirty="0"/>
        </a:p>
      </dgm:t>
    </dgm:pt>
    <dgm:pt modelId="{5965A233-929F-44D4-9432-C34813D78FEB}" type="parTrans" cxnId="{A3F960C1-6888-4696-9392-8472E736C2A6}">
      <dgm:prSet/>
      <dgm:spPr/>
      <dgm:t>
        <a:bodyPr/>
        <a:lstStyle/>
        <a:p>
          <a:endParaRPr lang="ru-RU"/>
        </a:p>
      </dgm:t>
    </dgm:pt>
    <dgm:pt modelId="{A9809B3C-C010-4FA6-93AF-5FB549EA653C}" type="sibTrans" cxnId="{A3F960C1-6888-4696-9392-8472E736C2A6}">
      <dgm:prSet/>
      <dgm:spPr/>
      <dgm:t>
        <a:bodyPr/>
        <a:lstStyle/>
        <a:p>
          <a:endParaRPr lang="ru-RU"/>
        </a:p>
      </dgm:t>
    </dgm:pt>
    <dgm:pt modelId="{1EF75BB9-CDD6-4C2A-91E3-F853DF5494AB}">
      <dgm:prSet custT="1"/>
      <dgm:spPr/>
      <dgm:t>
        <a:bodyPr/>
        <a:lstStyle/>
        <a:p>
          <a:r>
            <a:rPr lang="ru-RU" sz="2000" dirty="0" smtClean="0"/>
            <a:t>Первичная профсоюзная организация</a:t>
          </a:r>
          <a:endParaRPr lang="ru-RU" sz="2000" dirty="0"/>
        </a:p>
      </dgm:t>
    </dgm:pt>
    <dgm:pt modelId="{20AC726B-E793-4F4E-84A4-E380890579F6}" type="parTrans" cxnId="{E220A34B-7BAD-4D70-9EC3-5E482CD99A99}">
      <dgm:prSet/>
      <dgm:spPr/>
      <dgm:t>
        <a:bodyPr/>
        <a:lstStyle/>
        <a:p>
          <a:endParaRPr lang="ru-RU"/>
        </a:p>
      </dgm:t>
    </dgm:pt>
    <dgm:pt modelId="{D7463F68-A361-4269-84D9-ED10FC2148F4}" type="sibTrans" cxnId="{E220A34B-7BAD-4D70-9EC3-5E482CD99A99}">
      <dgm:prSet/>
      <dgm:spPr/>
      <dgm:t>
        <a:bodyPr/>
        <a:lstStyle/>
        <a:p>
          <a:endParaRPr lang="ru-RU"/>
        </a:p>
      </dgm:t>
    </dgm:pt>
    <dgm:pt modelId="{FE678817-0BBD-412E-9A0C-D93181F4AB13}">
      <dgm:prSet custT="1"/>
      <dgm:spPr/>
      <dgm:t>
        <a:bodyPr/>
        <a:lstStyle/>
        <a:p>
          <a:r>
            <a:rPr lang="ru-RU" sz="2000" dirty="0" smtClean="0"/>
            <a:t>Члены профсоюза</a:t>
          </a:r>
          <a:endParaRPr lang="ru-RU" sz="2000" dirty="0"/>
        </a:p>
      </dgm:t>
    </dgm:pt>
    <dgm:pt modelId="{7D0BBBFD-B20A-44CC-8C98-7E980C9CAFF1}" type="parTrans" cxnId="{8A496077-41C4-456E-91E1-C0A29DFFDADB}">
      <dgm:prSet/>
      <dgm:spPr/>
      <dgm:t>
        <a:bodyPr/>
        <a:lstStyle/>
        <a:p>
          <a:endParaRPr lang="ru-RU"/>
        </a:p>
      </dgm:t>
    </dgm:pt>
    <dgm:pt modelId="{B759A39A-771A-4F99-A860-E23CDB785D1C}" type="sibTrans" cxnId="{8A496077-41C4-456E-91E1-C0A29DFFDADB}">
      <dgm:prSet/>
      <dgm:spPr/>
      <dgm:t>
        <a:bodyPr/>
        <a:lstStyle/>
        <a:p>
          <a:endParaRPr lang="ru-RU"/>
        </a:p>
      </dgm:t>
    </dgm:pt>
    <dgm:pt modelId="{1519D40C-D5A5-414A-8EFC-16E45CA41ACE}" type="pres">
      <dgm:prSet presAssocID="{CCB03275-B163-477C-8FE0-7162D8701F68}" presName="compositeShape" presStyleCnt="0">
        <dgm:presLayoutVars>
          <dgm:dir/>
          <dgm:resizeHandles/>
        </dgm:presLayoutVars>
      </dgm:prSet>
      <dgm:spPr/>
    </dgm:pt>
    <dgm:pt modelId="{72D5BFAF-B49D-4DC8-B8FD-F1B76F44F38E}" type="pres">
      <dgm:prSet presAssocID="{CCB03275-B163-477C-8FE0-7162D8701F68}" presName="pyramid" presStyleLbl="node1" presStyleIdx="0" presStyleCnt="1" custLinFactNeighborX="3613"/>
      <dgm:spPr/>
    </dgm:pt>
    <dgm:pt modelId="{64539563-6F3C-4610-A3EB-EB182F0C62C5}" type="pres">
      <dgm:prSet presAssocID="{CCB03275-B163-477C-8FE0-7162D8701F68}" presName="theList" presStyleCnt="0"/>
      <dgm:spPr/>
    </dgm:pt>
    <dgm:pt modelId="{97DCA2C5-94E0-4FAE-8318-A86AFB0AA6A3}" type="pres">
      <dgm:prSet presAssocID="{43E49706-64AC-45C0-AEA5-4568B2727784}" presName="aNode" presStyleLbl="fgAcc1" presStyleIdx="0" presStyleCnt="5" custScaleX="125900" custScaleY="1790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9174D4-F7A0-4875-8279-051127A07FAA}" type="pres">
      <dgm:prSet presAssocID="{43E49706-64AC-45C0-AEA5-4568B2727784}" presName="aSpace" presStyleCnt="0"/>
      <dgm:spPr/>
    </dgm:pt>
    <dgm:pt modelId="{A310420B-6EC8-4C9A-B7AD-03881CE3C919}" type="pres">
      <dgm:prSet presAssocID="{D9C5E491-D770-47D2-9927-456A30FD54B3}" presName="aNode" presStyleLbl="fgAcc1" presStyleIdx="1" presStyleCnt="5" custScaleX="125900" custScaleY="1790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AA8707-BCC4-47DF-B187-2EBACF678881}" type="pres">
      <dgm:prSet presAssocID="{D9C5E491-D770-47D2-9927-456A30FD54B3}" presName="aSpace" presStyleCnt="0"/>
      <dgm:spPr/>
    </dgm:pt>
    <dgm:pt modelId="{4076DEF1-5943-4249-8EDA-7B5F2FB4440B}" type="pres">
      <dgm:prSet presAssocID="{173F4F19-9CEE-4B08-B976-F758A0EFA2B6}" presName="aNode" presStyleLbl="fgAcc1" presStyleIdx="2" presStyleCnt="5" custScaleX="125900" custScaleY="1790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BCD97A-7D55-4A2D-9244-FC8BC2F206E5}" type="pres">
      <dgm:prSet presAssocID="{173F4F19-9CEE-4B08-B976-F758A0EFA2B6}" presName="aSpace" presStyleCnt="0"/>
      <dgm:spPr/>
    </dgm:pt>
    <dgm:pt modelId="{926B6D1A-6954-4C8E-8B59-7DAE72C3F54E}" type="pres">
      <dgm:prSet presAssocID="{1EF75BB9-CDD6-4C2A-91E3-F853DF5494AB}" presName="aNode" presStyleLbl="fgAcc1" presStyleIdx="3" presStyleCnt="5" custScaleX="125900" custScaleY="1790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8C1D6B-BA5E-4D7B-A6B4-9B8FEE41522F}" type="pres">
      <dgm:prSet presAssocID="{1EF75BB9-CDD6-4C2A-91E3-F853DF5494AB}" presName="aSpace" presStyleCnt="0"/>
      <dgm:spPr/>
    </dgm:pt>
    <dgm:pt modelId="{4D1ADA1F-0D35-472F-9436-03BD8CC0F00C}" type="pres">
      <dgm:prSet presAssocID="{FE678817-0BBD-412E-9A0C-D93181F4AB13}" presName="aNode" presStyleLbl="fgAcc1" presStyleIdx="4" presStyleCnt="5" custScaleX="125900" custScaleY="1790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B69100-3D10-4FE5-BFB7-4B34B611F6CC}" type="pres">
      <dgm:prSet presAssocID="{FE678817-0BBD-412E-9A0C-D93181F4AB13}" presName="aSpace" presStyleCnt="0"/>
      <dgm:spPr/>
    </dgm:pt>
  </dgm:ptLst>
  <dgm:cxnLst>
    <dgm:cxn modelId="{E220A34B-7BAD-4D70-9EC3-5E482CD99A99}" srcId="{CCB03275-B163-477C-8FE0-7162D8701F68}" destId="{1EF75BB9-CDD6-4C2A-91E3-F853DF5494AB}" srcOrd="3" destOrd="0" parTransId="{20AC726B-E793-4F4E-84A4-E380890579F6}" sibTransId="{D7463F68-A361-4269-84D9-ED10FC2148F4}"/>
    <dgm:cxn modelId="{F39BEDAA-3DB9-4993-B100-94A1B594F5A3}" type="presOf" srcId="{D9C5E491-D770-47D2-9927-456A30FD54B3}" destId="{A310420B-6EC8-4C9A-B7AD-03881CE3C919}" srcOrd="0" destOrd="0" presId="urn:microsoft.com/office/officeart/2005/8/layout/pyramid2"/>
    <dgm:cxn modelId="{9DF17189-7ADF-42F7-9A32-5A5540E52CE1}" type="presOf" srcId="{43E49706-64AC-45C0-AEA5-4568B2727784}" destId="{97DCA2C5-94E0-4FAE-8318-A86AFB0AA6A3}" srcOrd="0" destOrd="0" presId="urn:microsoft.com/office/officeart/2005/8/layout/pyramid2"/>
    <dgm:cxn modelId="{8A496077-41C4-456E-91E1-C0A29DFFDADB}" srcId="{CCB03275-B163-477C-8FE0-7162D8701F68}" destId="{FE678817-0BBD-412E-9A0C-D93181F4AB13}" srcOrd="4" destOrd="0" parTransId="{7D0BBBFD-B20A-44CC-8C98-7E980C9CAFF1}" sibTransId="{B759A39A-771A-4F99-A860-E23CDB785D1C}"/>
    <dgm:cxn modelId="{4BC7C55A-E295-4A3D-A3B4-4F837795BC90}" type="presOf" srcId="{173F4F19-9CEE-4B08-B976-F758A0EFA2B6}" destId="{4076DEF1-5943-4249-8EDA-7B5F2FB4440B}" srcOrd="0" destOrd="0" presId="urn:microsoft.com/office/officeart/2005/8/layout/pyramid2"/>
    <dgm:cxn modelId="{8A8B4091-27C0-4290-A830-958F5635042F}" type="presOf" srcId="{1EF75BB9-CDD6-4C2A-91E3-F853DF5494AB}" destId="{926B6D1A-6954-4C8E-8B59-7DAE72C3F54E}" srcOrd="0" destOrd="0" presId="urn:microsoft.com/office/officeart/2005/8/layout/pyramid2"/>
    <dgm:cxn modelId="{16C74799-A5C2-4911-BFE1-FF848A8DD006}" srcId="{CCB03275-B163-477C-8FE0-7162D8701F68}" destId="{43E49706-64AC-45C0-AEA5-4568B2727784}" srcOrd="0" destOrd="0" parTransId="{D36228B0-BA3D-4631-92B6-53711372D001}" sibTransId="{01DB1572-255D-4E64-B78F-B904FE9312E8}"/>
    <dgm:cxn modelId="{1A4EC1E3-C5DC-4DA3-8A06-36D440785B15}" type="presOf" srcId="{CCB03275-B163-477C-8FE0-7162D8701F68}" destId="{1519D40C-D5A5-414A-8EFC-16E45CA41ACE}" srcOrd="0" destOrd="0" presId="urn:microsoft.com/office/officeart/2005/8/layout/pyramid2"/>
    <dgm:cxn modelId="{350BC4F8-87CC-4FBB-8E62-1C035AEEBEE8}" srcId="{CCB03275-B163-477C-8FE0-7162D8701F68}" destId="{D9C5E491-D770-47D2-9927-456A30FD54B3}" srcOrd="1" destOrd="0" parTransId="{C5433D63-B587-4CB9-B296-CA53995E4E37}" sibTransId="{D4B735B9-EF69-43CA-A1AD-BB5E4E0D99D3}"/>
    <dgm:cxn modelId="{A3F960C1-6888-4696-9392-8472E736C2A6}" srcId="{CCB03275-B163-477C-8FE0-7162D8701F68}" destId="{173F4F19-9CEE-4B08-B976-F758A0EFA2B6}" srcOrd="2" destOrd="0" parTransId="{5965A233-929F-44D4-9432-C34813D78FEB}" sibTransId="{A9809B3C-C010-4FA6-93AF-5FB549EA653C}"/>
    <dgm:cxn modelId="{F6142CFC-9081-4581-94BE-9EF6BB77B899}" type="presOf" srcId="{FE678817-0BBD-412E-9A0C-D93181F4AB13}" destId="{4D1ADA1F-0D35-472F-9436-03BD8CC0F00C}" srcOrd="0" destOrd="0" presId="urn:microsoft.com/office/officeart/2005/8/layout/pyramid2"/>
    <dgm:cxn modelId="{DC8338D6-9645-48A7-86D4-ABEF1C7063FE}" type="presParOf" srcId="{1519D40C-D5A5-414A-8EFC-16E45CA41ACE}" destId="{72D5BFAF-B49D-4DC8-B8FD-F1B76F44F38E}" srcOrd="0" destOrd="0" presId="urn:microsoft.com/office/officeart/2005/8/layout/pyramid2"/>
    <dgm:cxn modelId="{44BDA8E6-488E-4D06-BD9F-88DEBDF3301F}" type="presParOf" srcId="{1519D40C-D5A5-414A-8EFC-16E45CA41ACE}" destId="{64539563-6F3C-4610-A3EB-EB182F0C62C5}" srcOrd="1" destOrd="0" presId="urn:microsoft.com/office/officeart/2005/8/layout/pyramid2"/>
    <dgm:cxn modelId="{5AE34D52-ED68-4B7E-9607-BEA6F8FD4DA6}" type="presParOf" srcId="{64539563-6F3C-4610-A3EB-EB182F0C62C5}" destId="{97DCA2C5-94E0-4FAE-8318-A86AFB0AA6A3}" srcOrd="0" destOrd="0" presId="urn:microsoft.com/office/officeart/2005/8/layout/pyramid2"/>
    <dgm:cxn modelId="{F6725EC5-4FCE-41E5-A43C-534F14011E06}" type="presParOf" srcId="{64539563-6F3C-4610-A3EB-EB182F0C62C5}" destId="{A99174D4-F7A0-4875-8279-051127A07FAA}" srcOrd="1" destOrd="0" presId="urn:microsoft.com/office/officeart/2005/8/layout/pyramid2"/>
    <dgm:cxn modelId="{F6749008-C5BF-4805-BDE8-1660400EDC3C}" type="presParOf" srcId="{64539563-6F3C-4610-A3EB-EB182F0C62C5}" destId="{A310420B-6EC8-4C9A-B7AD-03881CE3C919}" srcOrd="2" destOrd="0" presId="urn:microsoft.com/office/officeart/2005/8/layout/pyramid2"/>
    <dgm:cxn modelId="{DCE18E52-3CA7-4789-BD2D-B814437DC857}" type="presParOf" srcId="{64539563-6F3C-4610-A3EB-EB182F0C62C5}" destId="{94AA8707-BCC4-47DF-B187-2EBACF678881}" srcOrd="3" destOrd="0" presId="urn:microsoft.com/office/officeart/2005/8/layout/pyramid2"/>
    <dgm:cxn modelId="{285BF31F-752C-4D9B-9659-09DE14EE5FCB}" type="presParOf" srcId="{64539563-6F3C-4610-A3EB-EB182F0C62C5}" destId="{4076DEF1-5943-4249-8EDA-7B5F2FB4440B}" srcOrd="4" destOrd="0" presId="urn:microsoft.com/office/officeart/2005/8/layout/pyramid2"/>
    <dgm:cxn modelId="{F44F0D84-89BF-4C3F-A1CE-0DA967BF5D63}" type="presParOf" srcId="{64539563-6F3C-4610-A3EB-EB182F0C62C5}" destId="{04BCD97A-7D55-4A2D-9244-FC8BC2F206E5}" srcOrd="5" destOrd="0" presId="urn:microsoft.com/office/officeart/2005/8/layout/pyramid2"/>
    <dgm:cxn modelId="{1D7E7AB8-0874-41E1-8DF5-3E64BB8F16F4}" type="presParOf" srcId="{64539563-6F3C-4610-A3EB-EB182F0C62C5}" destId="{926B6D1A-6954-4C8E-8B59-7DAE72C3F54E}" srcOrd="6" destOrd="0" presId="urn:microsoft.com/office/officeart/2005/8/layout/pyramid2"/>
    <dgm:cxn modelId="{99EF70EC-85E1-46B2-BED9-92925E4CF70C}" type="presParOf" srcId="{64539563-6F3C-4610-A3EB-EB182F0C62C5}" destId="{FE8C1D6B-BA5E-4D7B-A6B4-9B8FEE41522F}" srcOrd="7" destOrd="0" presId="urn:microsoft.com/office/officeart/2005/8/layout/pyramid2"/>
    <dgm:cxn modelId="{22C0CBD3-5530-429F-A379-CD6B835547A2}" type="presParOf" srcId="{64539563-6F3C-4610-A3EB-EB182F0C62C5}" destId="{4D1ADA1F-0D35-472F-9436-03BD8CC0F00C}" srcOrd="8" destOrd="0" presId="urn:microsoft.com/office/officeart/2005/8/layout/pyramid2"/>
    <dgm:cxn modelId="{3DEFA6C5-E29F-49D6-847B-3F342607771C}" type="presParOf" srcId="{64539563-6F3C-4610-A3EB-EB182F0C62C5}" destId="{15B69100-3D10-4FE5-BFB7-4B34B611F6CC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0AEC7E-C6B8-427E-82A4-34356548FF58}" type="doc">
      <dgm:prSet loTypeId="urn:microsoft.com/office/officeart/2005/8/layout/chevron1" loCatId="process" qsTypeId="urn:microsoft.com/office/officeart/2005/8/quickstyle/3d1" qsCatId="3D" csTypeId="urn:microsoft.com/office/officeart/2005/8/colors/colorful3" csCatId="colorful" phldr="1"/>
      <dgm:spPr/>
    </dgm:pt>
    <dgm:pt modelId="{1BD713EC-C23E-42A7-9609-B206E25DE9E6}">
      <dgm:prSet phldrT="[Текст]" custT="1"/>
      <dgm:spPr/>
      <dgm:t>
        <a:bodyPr/>
        <a:lstStyle/>
        <a:p>
          <a:r>
            <a:rPr lang="ru-RU" sz="1400" dirty="0" smtClean="0"/>
            <a:t>Правовая мотивация</a:t>
          </a:r>
        </a:p>
        <a:p>
          <a:r>
            <a:rPr lang="ru-RU" sz="1400" dirty="0" smtClean="0"/>
            <a:t>Основной в рыночных условиях</a:t>
          </a:r>
          <a:endParaRPr lang="ru-RU" sz="1400" dirty="0"/>
        </a:p>
      </dgm:t>
    </dgm:pt>
    <dgm:pt modelId="{821A40C1-E47C-4924-9D9F-609597243859}" type="parTrans" cxnId="{67556185-8621-458F-AE7D-DC6BF255F1E0}">
      <dgm:prSet/>
      <dgm:spPr/>
      <dgm:t>
        <a:bodyPr/>
        <a:lstStyle/>
        <a:p>
          <a:endParaRPr lang="ru-RU"/>
        </a:p>
      </dgm:t>
    </dgm:pt>
    <dgm:pt modelId="{08F9B0D5-78C2-4555-8CC4-C78121A0A07B}" type="sibTrans" cxnId="{67556185-8621-458F-AE7D-DC6BF255F1E0}">
      <dgm:prSet/>
      <dgm:spPr/>
      <dgm:t>
        <a:bodyPr/>
        <a:lstStyle/>
        <a:p>
          <a:endParaRPr lang="ru-RU"/>
        </a:p>
      </dgm:t>
    </dgm:pt>
    <dgm:pt modelId="{15ED3AA4-8ECF-4187-8794-37D646D2BB7D}">
      <dgm:prSet phldrT="[Текст]" custT="1"/>
      <dgm:spPr/>
      <dgm:t>
        <a:bodyPr/>
        <a:lstStyle/>
        <a:p>
          <a:r>
            <a:rPr lang="ru-RU" sz="2400" u="sng" dirty="0" smtClean="0"/>
            <a:t>ВКЛЮЧАЕТ</a:t>
          </a:r>
          <a:endParaRPr lang="ru-RU" sz="2400" u="sng" dirty="0"/>
        </a:p>
      </dgm:t>
    </dgm:pt>
    <dgm:pt modelId="{89491626-6156-440F-A9A7-67D941764A2C}" type="parTrans" cxnId="{ED2AA957-0658-4628-837F-53A97A4AE672}">
      <dgm:prSet/>
      <dgm:spPr/>
      <dgm:t>
        <a:bodyPr/>
        <a:lstStyle/>
        <a:p>
          <a:endParaRPr lang="ru-RU"/>
        </a:p>
      </dgm:t>
    </dgm:pt>
    <dgm:pt modelId="{F6C31A7D-3F6F-4E86-8228-B756369031A8}" type="sibTrans" cxnId="{ED2AA957-0658-4628-837F-53A97A4AE672}">
      <dgm:prSet/>
      <dgm:spPr/>
      <dgm:t>
        <a:bodyPr/>
        <a:lstStyle/>
        <a:p>
          <a:endParaRPr lang="ru-RU"/>
        </a:p>
      </dgm:t>
    </dgm:pt>
    <dgm:pt modelId="{C4311FB1-9247-418C-A1EF-2053843BDF46}">
      <dgm:prSet phldrT="[Текст]"/>
      <dgm:spPr/>
      <dgm:t>
        <a:bodyPr/>
        <a:lstStyle/>
        <a:p>
          <a:r>
            <a:rPr lang="ru-RU" dirty="0" smtClean="0"/>
            <a:t>- Зарплата</a:t>
          </a:r>
        </a:p>
        <a:p>
          <a:r>
            <a:rPr lang="ru-RU" dirty="0" smtClean="0"/>
            <a:t>- Занятость</a:t>
          </a:r>
        </a:p>
        <a:p>
          <a:r>
            <a:rPr lang="ru-RU" dirty="0" smtClean="0"/>
            <a:t>- Условия труда</a:t>
          </a:r>
        </a:p>
        <a:p>
          <a:r>
            <a:rPr lang="ru-RU" dirty="0" smtClean="0"/>
            <a:t>- Юридическая защита</a:t>
          </a:r>
          <a:endParaRPr lang="ru-RU" dirty="0"/>
        </a:p>
      </dgm:t>
    </dgm:pt>
    <dgm:pt modelId="{D5F73424-58A4-4B64-ADF6-679141D3E5C6}" type="parTrans" cxnId="{537C0A8D-3E51-46CE-B601-5BF91857512A}">
      <dgm:prSet/>
      <dgm:spPr/>
      <dgm:t>
        <a:bodyPr/>
        <a:lstStyle/>
        <a:p>
          <a:endParaRPr lang="ru-RU"/>
        </a:p>
      </dgm:t>
    </dgm:pt>
    <dgm:pt modelId="{D7CC7035-19A9-4B30-9DD8-78F67C9BDF1D}" type="sibTrans" cxnId="{537C0A8D-3E51-46CE-B601-5BF91857512A}">
      <dgm:prSet/>
      <dgm:spPr/>
      <dgm:t>
        <a:bodyPr/>
        <a:lstStyle/>
        <a:p>
          <a:endParaRPr lang="ru-RU"/>
        </a:p>
      </dgm:t>
    </dgm:pt>
    <dgm:pt modelId="{B9B7EAFA-DA63-4516-8960-1612C2741E15}" type="pres">
      <dgm:prSet presAssocID="{3D0AEC7E-C6B8-427E-82A4-34356548FF58}" presName="Name0" presStyleCnt="0">
        <dgm:presLayoutVars>
          <dgm:dir/>
          <dgm:animLvl val="lvl"/>
          <dgm:resizeHandles val="exact"/>
        </dgm:presLayoutVars>
      </dgm:prSet>
      <dgm:spPr/>
    </dgm:pt>
    <dgm:pt modelId="{6AE8C93A-3D5D-41D4-B7B7-7AE3B2734D1C}" type="pres">
      <dgm:prSet presAssocID="{1BD713EC-C23E-42A7-9609-B206E25DE9E6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31F85D-1BB9-4C9B-83C9-2BA27D044D42}" type="pres">
      <dgm:prSet presAssocID="{08F9B0D5-78C2-4555-8CC4-C78121A0A07B}" presName="parTxOnlySpace" presStyleCnt="0"/>
      <dgm:spPr/>
    </dgm:pt>
    <dgm:pt modelId="{4E9DD9B0-CE1B-4148-B6C0-12164AB899D5}" type="pres">
      <dgm:prSet presAssocID="{15ED3AA4-8ECF-4187-8794-37D646D2BB7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D653A7-0D6C-492D-8380-BDA89054E9FE}" type="pres">
      <dgm:prSet presAssocID="{F6C31A7D-3F6F-4E86-8228-B756369031A8}" presName="parTxOnlySpace" presStyleCnt="0"/>
      <dgm:spPr/>
    </dgm:pt>
    <dgm:pt modelId="{041E0B4A-524C-495E-B96E-856E30850862}" type="pres">
      <dgm:prSet presAssocID="{C4311FB1-9247-418C-A1EF-2053843BDF4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6EA2A8-759D-4249-98DF-4D56C9351EAB}" type="presOf" srcId="{3D0AEC7E-C6B8-427E-82A4-34356548FF58}" destId="{B9B7EAFA-DA63-4516-8960-1612C2741E15}" srcOrd="0" destOrd="0" presId="urn:microsoft.com/office/officeart/2005/8/layout/chevron1"/>
    <dgm:cxn modelId="{67556185-8621-458F-AE7D-DC6BF255F1E0}" srcId="{3D0AEC7E-C6B8-427E-82A4-34356548FF58}" destId="{1BD713EC-C23E-42A7-9609-B206E25DE9E6}" srcOrd="0" destOrd="0" parTransId="{821A40C1-E47C-4924-9D9F-609597243859}" sibTransId="{08F9B0D5-78C2-4555-8CC4-C78121A0A07B}"/>
    <dgm:cxn modelId="{537C0A8D-3E51-46CE-B601-5BF91857512A}" srcId="{3D0AEC7E-C6B8-427E-82A4-34356548FF58}" destId="{C4311FB1-9247-418C-A1EF-2053843BDF46}" srcOrd="2" destOrd="0" parTransId="{D5F73424-58A4-4B64-ADF6-679141D3E5C6}" sibTransId="{D7CC7035-19A9-4B30-9DD8-78F67C9BDF1D}"/>
    <dgm:cxn modelId="{58DC1AD9-4AAD-470E-BC6F-5F5AE788AA6B}" type="presOf" srcId="{1BD713EC-C23E-42A7-9609-B206E25DE9E6}" destId="{6AE8C93A-3D5D-41D4-B7B7-7AE3B2734D1C}" srcOrd="0" destOrd="0" presId="urn:microsoft.com/office/officeart/2005/8/layout/chevron1"/>
    <dgm:cxn modelId="{ED2AA957-0658-4628-837F-53A97A4AE672}" srcId="{3D0AEC7E-C6B8-427E-82A4-34356548FF58}" destId="{15ED3AA4-8ECF-4187-8794-37D646D2BB7D}" srcOrd="1" destOrd="0" parTransId="{89491626-6156-440F-A9A7-67D941764A2C}" sibTransId="{F6C31A7D-3F6F-4E86-8228-B756369031A8}"/>
    <dgm:cxn modelId="{E8CADF19-5366-431B-8BC1-BA4BCD278413}" type="presOf" srcId="{C4311FB1-9247-418C-A1EF-2053843BDF46}" destId="{041E0B4A-524C-495E-B96E-856E30850862}" srcOrd="0" destOrd="0" presId="urn:microsoft.com/office/officeart/2005/8/layout/chevron1"/>
    <dgm:cxn modelId="{EDB77E3D-0D4E-4B19-8108-10B1A5ACE7B3}" type="presOf" srcId="{15ED3AA4-8ECF-4187-8794-37D646D2BB7D}" destId="{4E9DD9B0-CE1B-4148-B6C0-12164AB899D5}" srcOrd="0" destOrd="0" presId="urn:microsoft.com/office/officeart/2005/8/layout/chevron1"/>
    <dgm:cxn modelId="{4456E0B2-A469-44BC-BD94-3928D2782301}" type="presParOf" srcId="{B9B7EAFA-DA63-4516-8960-1612C2741E15}" destId="{6AE8C93A-3D5D-41D4-B7B7-7AE3B2734D1C}" srcOrd="0" destOrd="0" presId="urn:microsoft.com/office/officeart/2005/8/layout/chevron1"/>
    <dgm:cxn modelId="{0A9C3DED-85AE-4BED-83F9-8F2B8BA34EAD}" type="presParOf" srcId="{B9B7EAFA-DA63-4516-8960-1612C2741E15}" destId="{F731F85D-1BB9-4C9B-83C9-2BA27D044D42}" srcOrd="1" destOrd="0" presId="urn:microsoft.com/office/officeart/2005/8/layout/chevron1"/>
    <dgm:cxn modelId="{6D219BCF-ADFB-4083-B572-5F90927E9752}" type="presParOf" srcId="{B9B7EAFA-DA63-4516-8960-1612C2741E15}" destId="{4E9DD9B0-CE1B-4148-B6C0-12164AB899D5}" srcOrd="2" destOrd="0" presId="urn:microsoft.com/office/officeart/2005/8/layout/chevron1"/>
    <dgm:cxn modelId="{3FB8B5AC-B9D9-45A2-BA56-99F4045F2EF7}" type="presParOf" srcId="{B9B7EAFA-DA63-4516-8960-1612C2741E15}" destId="{43D653A7-0D6C-492D-8380-BDA89054E9FE}" srcOrd="3" destOrd="0" presId="urn:microsoft.com/office/officeart/2005/8/layout/chevron1"/>
    <dgm:cxn modelId="{9BA72D71-6244-4D44-A571-A638B8DDF7B3}" type="presParOf" srcId="{B9B7EAFA-DA63-4516-8960-1612C2741E15}" destId="{041E0B4A-524C-495E-B96E-856E3085086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0AEC7E-C6B8-427E-82A4-34356548FF58}" type="doc">
      <dgm:prSet loTypeId="urn:microsoft.com/office/officeart/2005/8/layout/chevron1" loCatId="process" qsTypeId="urn:microsoft.com/office/officeart/2005/8/quickstyle/3d1" qsCatId="3D" csTypeId="urn:microsoft.com/office/officeart/2005/8/colors/colorful3" csCatId="colorful" phldr="1"/>
      <dgm:spPr/>
    </dgm:pt>
    <dgm:pt modelId="{1BD713EC-C23E-42A7-9609-B206E25DE9E6}">
      <dgm:prSet phldrT="[Текст]" custT="1"/>
      <dgm:spPr/>
      <dgm:t>
        <a:bodyPr/>
        <a:lstStyle/>
        <a:p>
          <a:r>
            <a:rPr lang="ru-RU" sz="2000" dirty="0" smtClean="0"/>
            <a:t>Материальная мотивация</a:t>
          </a:r>
          <a:endParaRPr lang="ru-RU" sz="2000" dirty="0"/>
        </a:p>
      </dgm:t>
    </dgm:pt>
    <dgm:pt modelId="{821A40C1-E47C-4924-9D9F-609597243859}" type="parTrans" cxnId="{67556185-8621-458F-AE7D-DC6BF255F1E0}">
      <dgm:prSet/>
      <dgm:spPr/>
      <dgm:t>
        <a:bodyPr/>
        <a:lstStyle/>
        <a:p>
          <a:endParaRPr lang="ru-RU"/>
        </a:p>
      </dgm:t>
    </dgm:pt>
    <dgm:pt modelId="{08F9B0D5-78C2-4555-8CC4-C78121A0A07B}" type="sibTrans" cxnId="{67556185-8621-458F-AE7D-DC6BF255F1E0}">
      <dgm:prSet/>
      <dgm:spPr/>
      <dgm:t>
        <a:bodyPr/>
        <a:lstStyle/>
        <a:p>
          <a:endParaRPr lang="ru-RU"/>
        </a:p>
      </dgm:t>
    </dgm:pt>
    <dgm:pt modelId="{15ED3AA4-8ECF-4187-8794-37D646D2BB7D}">
      <dgm:prSet phldrT="[Текст]" custT="1"/>
      <dgm:spPr/>
      <dgm:t>
        <a:bodyPr/>
        <a:lstStyle/>
        <a:p>
          <a:r>
            <a:rPr lang="ru-RU" sz="4000" u="sng" dirty="0" smtClean="0"/>
            <a:t>ЭТО</a:t>
          </a:r>
          <a:endParaRPr lang="ru-RU" sz="4000" u="sng" dirty="0"/>
        </a:p>
      </dgm:t>
    </dgm:pt>
    <dgm:pt modelId="{89491626-6156-440F-A9A7-67D941764A2C}" type="parTrans" cxnId="{ED2AA957-0658-4628-837F-53A97A4AE672}">
      <dgm:prSet/>
      <dgm:spPr/>
      <dgm:t>
        <a:bodyPr/>
        <a:lstStyle/>
        <a:p>
          <a:endParaRPr lang="ru-RU"/>
        </a:p>
      </dgm:t>
    </dgm:pt>
    <dgm:pt modelId="{F6C31A7D-3F6F-4E86-8228-B756369031A8}" type="sibTrans" cxnId="{ED2AA957-0658-4628-837F-53A97A4AE672}">
      <dgm:prSet/>
      <dgm:spPr/>
      <dgm:t>
        <a:bodyPr/>
        <a:lstStyle/>
        <a:p>
          <a:endParaRPr lang="ru-RU"/>
        </a:p>
      </dgm:t>
    </dgm:pt>
    <dgm:pt modelId="{C4311FB1-9247-418C-A1EF-2053843BDF46}">
      <dgm:prSet phldrT="[Текст]" custT="1"/>
      <dgm:spPr/>
      <dgm:t>
        <a:bodyPr/>
        <a:lstStyle/>
        <a:p>
          <a:r>
            <a:rPr lang="ru-RU" sz="1200" dirty="0" smtClean="0"/>
            <a:t>- Социальная поддержка</a:t>
          </a:r>
        </a:p>
        <a:p>
          <a:r>
            <a:rPr lang="ru-RU" sz="1200" dirty="0" smtClean="0"/>
            <a:t>- Материальная помощь</a:t>
          </a:r>
        </a:p>
        <a:p>
          <a:r>
            <a:rPr lang="ru-RU" sz="1200" dirty="0" smtClean="0"/>
            <a:t>- Путёвки</a:t>
          </a:r>
        </a:p>
      </dgm:t>
    </dgm:pt>
    <dgm:pt modelId="{D5F73424-58A4-4B64-ADF6-679141D3E5C6}" type="parTrans" cxnId="{537C0A8D-3E51-46CE-B601-5BF91857512A}">
      <dgm:prSet/>
      <dgm:spPr/>
      <dgm:t>
        <a:bodyPr/>
        <a:lstStyle/>
        <a:p>
          <a:endParaRPr lang="ru-RU"/>
        </a:p>
      </dgm:t>
    </dgm:pt>
    <dgm:pt modelId="{D7CC7035-19A9-4B30-9DD8-78F67C9BDF1D}" type="sibTrans" cxnId="{537C0A8D-3E51-46CE-B601-5BF91857512A}">
      <dgm:prSet/>
      <dgm:spPr/>
      <dgm:t>
        <a:bodyPr/>
        <a:lstStyle/>
        <a:p>
          <a:endParaRPr lang="ru-RU"/>
        </a:p>
      </dgm:t>
    </dgm:pt>
    <dgm:pt modelId="{B9B7EAFA-DA63-4516-8960-1612C2741E15}" type="pres">
      <dgm:prSet presAssocID="{3D0AEC7E-C6B8-427E-82A4-34356548FF58}" presName="Name0" presStyleCnt="0">
        <dgm:presLayoutVars>
          <dgm:dir/>
          <dgm:animLvl val="lvl"/>
          <dgm:resizeHandles val="exact"/>
        </dgm:presLayoutVars>
      </dgm:prSet>
      <dgm:spPr/>
    </dgm:pt>
    <dgm:pt modelId="{6AE8C93A-3D5D-41D4-B7B7-7AE3B2734D1C}" type="pres">
      <dgm:prSet presAssocID="{1BD713EC-C23E-42A7-9609-B206E25DE9E6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31F85D-1BB9-4C9B-83C9-2BA27D044D42}" type="pres">
      <dgm:prSet presAssocID="{08F9B0D5-78C2-4555-8CC4-C78121A0A07B}" presName="parTxOnlySpace" presStyleCnt="0"/>
      <dgm:spPr/>
    </dgm:pt>
    <dgm:pt modelId="{4E9DD9B0-CE1B-4148-B6C0-12164AB899D5}" type="pres">
      <dgm:prSet presAssocID="{15ED3AA4-8ECF-4187-8794-37D646D2BB7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D653A7-0D6C-492D-8380-BDA89054E9FE}" type="pres">
      <dgm:prSet presAssocID="{F6C31A7D-3F6F-4E86-8228-B756369031A8}" presName="parTxOnlySpace" presStyleCnt="0"/>
      <dgm:spPr/>
    </dgm:pt>
    <dgm:pt modelId="{041E0B4A-524C-495E-B96E-856E30850862}" type="pres">
      <dgm:prSet presAssocID="{C4311FB1-9247-418C-A1EF-2053843BDF4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556185-8621-458F-AE7D-DC6BF255F1E0}" srcId="{3D0AEC7E-C6B8-427E-82A4-34356548FF58}" destId="{1BD713EC-C23E-42A7-9609-B206E25DE9E6}" srcOrd="0" destOrd="0" parTransId="{821A40C1-E47C-4924-9D9F-609597243859}" sibTransId="{08F9B0D5-78C2-4555-8CC4-C78121A0A07B}"/>
    <dgm:cxn modelId="{537C0A8D-3E51-46CE-B601-5BF91857512A}" srcId="{3D0AEC7E-C6B8-427E-82A4-34356548FF58}" destId="{C4311FB1-9247-418C-A1EF-2053843BDF46}" srcOrd="2" destOrd="0" parTransId="{D5F73424-58A4-4B64-ADF6-679141D3E5C6}" sibTransId="{D7CC7035-19A9-4B30-9DD8-78F67C9BDF1D}"/>
    <dgm:cxn modelId="{E5A89DFC-8240-4E6A-836A-E430721096A6}" type="presOf" srcId="{3D0AEC7E-C6B8-427E-82A4-34356548FF58}" destId="{B9B7EAFA-DA63-4516-8960-1612C2741E15}" srcOrd="0" destOrd="0" presId="urn:microsoft.com/office/officeart/2005/8/layout/chevron1"/>
    <dgm:cxn modelId="{ED2AA957-0658-4628-837F-53A97A4AE672}" srcId="{3D0AEC7E-C6B8-427E-82A4-34356548FF58}" destId="{15ED3AA4-8ECF-4187-8794-37D646D2BB7D}" srcOrd="1" destOrd="0" parTransId="{89491626-6156-440F-A9A7-67D941764A2C}" sibTransId="{F6C31A7D-3F6F-4E86-8228-B756369031A8}"/>
    <dgm:cxn modelId="{F4F6D247-9B89-4A80-AB32-4D5DA30CE6B8}" type="presOf" srcId="{15ED3AA4-8ECF-4187-8794-37D646D2BB7D}" destId="{4E9DD9B0-CE1B-4148-B6C0-12164AB899D5}" srcOrd="0" destOrd="0" presId="urn:microsoft.com/office/officeart/2005/8/layout/chevron1"/>
    <dgm:cxn modelId="{1C9DB91B-914B-4744-9E75-6AF10C8BB674}" type="presOf" srcId="{C4311FB1-9247-418C-A1EF-2053843BDF46}" destId="{041E0B4A-524C-495E-B96E-856E30850862}" srcOrd="0" destOrd="0" presId="urn:microsoft.com/office/officeart/2005/8/layout/chevron1"/>
    <dgm:cxn modelId="{870C24A5-CA78-4E93-A9CF-53672BAA0632}" type="presOf" srcId="{1BD713EC-C23E-42A7-9609-B206E25DE9E6}" destId="{6AE8C93A-3D5D-41D4-B7B7-7AE3B2734D1C}" srcOrd="0" destOrd="0" presId="urn:microsoft.com/office/officeart/2005/8/layout/chevron1"/>
    <dgm:cxn modelId="{0A26A858-33A2-4820-B961-5C6B98D4C435}" type="presParOf" srcId="{B9B7EAFA-DA63-4516-8960-1612C2741E15}" destId="{6AE8C93A-3D5D-41D4-B7B7-7AE3B2734D1C}" srcOrd="0" destOrd="0" presId="urn:microsoft.com/office/officeart/2005/8/layout/chevron1"/>
    <dgm:cxn modelId="{3F29BD24-090B-4F73-85CD-EEED97218A78}" type="presParOf" srcId="{B9B7EAFA-DA63-4516-8960-1612C2741E15}" destId="{F731F85D-1BB9-4C9B-83C9-2BA27D044D42}" srcOrd="1" destOrd="0" presId="urn:microsoft.com/office/officeart/2005/8/layout/chevron1"/>
    <dgm:cxn modelId="{969F5D53-EBB5-423B-B813-C61215D7D172}" type="presParOf" srcId="{B9B7EAFA-DA63-4516-8960-1612C2741E15}" destId="{4E9DD9B0-CE1B-4148-B6C0-12164AB899D5}" srcOrd="2" destOrd="0" presId="urn:microsoft.com/office/officeart/2005/8/layout/chevron1"/>
    <dgm:cxn modelId="{3E8CA211-44F6-42FA-BFD1-08C537E49A41}" type="presParOf" srcId="{B9B7EAFA-DA63-4516-8960-1612C2741E15}" destId="{43D653A7-0D6C-492D-8380-BDA89054E9FE}" srcOrd="3" destOrd="0" presId="urn:microsoft.com/office/officeart/2005/8/layout/chevron1"/>
    <dgm:cxn modelId="{5FE6A578-4362-4163-BF12-E112600FD40B}" type="presParOf" srcId="{B9B7EAFA-DA63-4516-8960-1612C2741E15}" destId="{041E0B4A-524C-495E-B96E-856E3085086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0AEC7E-C6B8-427E-82A4-34356548FF58}" type="doc">
      <dgm:prSet loTypeId="urn:microsoft.com/office/officeart/2005/8/layout/chevron1" loCatId="process" qsTypeId="urn:microsoft.com/office/officeart/2005/8/quickstyle/3d1" qsCatId="3D" csTypeId="urn:microsoft.com/office/officeart/2005/8/colors/colorful3" csCatId="colorful" phldr="1"/>
      <dgm:spPr/>
    </dgm:pt>
    <dgm:pt modelId="{1BD713EC-C23E-42A7-9609-B206E25DE9E6}">
      <dgm:prSet phldrT="[Текст]" custT="1"/>
      <dgm:spPr/>
      <dgm:t>
        <a:bodyPr/>
        <a:lstStyle/>
        <a:p>
          <a:r>
            <a:rPr lang="ru-RU" sz="1800" dirty="0" smtClean="0"/>
            <a:t>Социально-психологическая мотивация</a:t>
          </a:r>
          <a:endParaRPr lang="ru-RU" sz="1800" dirty="0"/>
        </a:p>
      </dgm:t>
    </dgm:pt>
    <dgm:pt modelId="{821A40C1-E47C-4924-9D9F-609597243859}" type="parTrans" cxnId="{67556185-8621-458F-AE7D-DC6BF255F1E0}">
      <dgm:prSet/>
      <dgm:spPr/>
      <dgm:t>
        <a:bodyPr/>
        <a:lstStyle/>
        <a:p>
          <a:endParaRPr lang="ru-RU"/>
        </a:p>
      </dgm:t>
    </dgm:pt>
    <dgm:pt modelId="{08F9B0D5-78C2-4555-8CC4-C78121A0A07B}" type="sibTrans" cxnId="{67556185-8621-458F-AE7D-DC6BF255F1E0}">
      <dgm:prSet/>
      <dgm:spPr/>
      <dgm:t>
        <a:bodyPr/>
        <a:lstStyle/>
        <a:p>
          <a:endParaRPr lang="ru-RU"/>
        </a:p>
      </dgm:t>
    </dgm:pt>
    <dgm:pt modelId="{15ED3AA4-8ECF-4187-8794-37D646D2BB7D}">
      <dgm:prSet phldrT="[Текст]" custT="1"/>
      <dgm:spPr/>
      <dgm:t>
        <a:bodyPr/>
        <a:lstStyle/>
        <a:p>
          <a:r>
            <a:rPr lang="ru-RU" sz="1600" u="sng" dirty="0" smtClean="0"/>
            <a:t>ОПРЕДЕЛЯЕТ КАРЬЕРНЫЙ РГОСТ И ЖЕЛАНИЕ БЫТЬ ПРИЗНАННЫМ</a:t>
          </a:r>
          <a:endParaRPr lang="ru-RU" sz="1600" u="sng" dirty="0"/>
        </a:p>
      </dgm:t>
    </dgm:pt>
    <dgm:pt modelId="{89491626-6156-440F-A9A7-67D941764A2C}" type="parTrans" cxnId="{ED2AA957-0658-4628-837F-53A97A4AE672}">
      <dgm:prSet/>
      <dgm:spPr/>
      <dgm:t>
        <a:bodyPr/>
        <a:lstStyle/>
        <a:p>
          <a:endParaRPr lang="ru-RU"/>
        </a:p>
      </dgm:t>
    </dgm:pt>
    <dgm:pt modelId="{F6C31A7D-3F6F-4E86-8228-B756369031A8}" type="sibTrans" cxnId="{ED2AA957-0658-4628-837F-53A97A4AE672}">
      <dgm:prSet/>
      <dgm:spPr/>
      <dgm:t>
        <a:bodyPr/>
        <a:lstStyle/>
        <a:p>
          <a:endParaRPr lang="ru-RU"/>
        </a:p>
      </dgm:t>
    </dgm:pt>
    <dgm:pt modelId="{C4311FB1-9247-418C-A1EF-2053843BDF46}">
      <dgm:prSet phldrT="[Текст]" custT="1"/>
      <dgm:spPr/>
      <dgm:t>
        <a:bodyPr/>
        <a:lstStyle/>
        <a:p>
          <a:r>
            <a:rPr lang="ru-RU" sz="1200" dirty="0" smtClean="0"/>
            <a:t>-Конкурсы профессионального мастерства</a:t>
          </a:r>
        </a:p>
        <a:p>
          <a:r>
            <a:rPr lang="ru-RU" sz="1200" dirty="0" smtClean="0"/>
            <a:t>- Спортивно-массовая работа</a:t>
          </a:r>
        </a:p>
        <a:p>
          <a:r>
            <a:rPr lang="ru-RU" sz="1200" dirty="0" smtClean="0"/>
            <a:t>- Мероприятия по повышению имиджа профсоюза</a:t>
          </a:r>
        </a:p>
      </dgm:t>
    </dgm:pt>
    <dgm:pt modelId="{D5F73424-58A4-4B64-ADF6-679141D3E5C6}" type="parTrans" cxnId="{537C0A8D-3E51-46CE-B601-5BF91857512A}">
      <dgm:prSet/>
      <dgm:spPr/>
      <dgm:t>
        <a:bodyPr/>
        <a:lstStyle/>
        <a:p>
          <a:endParaRPr lang="ru-RU"/>
        </a:p>
      </dgm:t>
    </dgm:pt>
    <dgm:pt modelId="{D7CC7035-19A9-4B30-9DD8-78F67C9BDF1D}" type="sibTrans" cxnId="{537C0A8D-3E51-46CE-B601-5BF91857512A}">
      <dgm:prSet/>
      <dgm:spPr/>
      <dgm:t>
        <a:bodyPr/>
        <a:lstStyle/>
        <a:p>
          <a:endParaRPr lang="ru-RU"/>
        </a:p>
      </dgm:t>
    </dgm:pt>
    <dgm:pt modelId="{B9B7EAFA-DA63-4516-8960-1612C2741E15}" type="pres">
      <dgm:prSet presAssocID="{3D0AEC7E-C6B8-427E-82A4-34356548FF58}" presName="Name0" presStyleCnt="0">
        <dgm:presLayoutVars>
          <dgm:dir/>
          <dgm:animLvl val="lvl"/>
          <dgm:resizeHandles val="exact"/>
        </dgm:presLayoutVars>
      </dgm:prSet>
      <dgm:spPr/>
    </dgm:pt>
    <dgm:pt modelId="{6AE8C93A-3D5D-41D4-B7B7-7AE3B2734D1C}" type="pres">
      <dgm:prSet presAssocID="{1BD713EC-C23E-42A7-9609-B206E25DE9E6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31F85D-1BB9-4C9B-83C9-2BA27D044D42}" type="pres">
      <dgm:prSet presAssocID="{08F9B0D5-78C2-4555-8CC4-C78121A0A07B}" presName="parTxOnlySpace" presStyleCnt="0"/>
      <dgm:spPr/>
    </dgm:pt>
    <dgm:pt modelId="{4E9DD9B0-CE1B-4148-B6C0-12164AB899D5}" type="pres">
      <dgm:prSet presAssocID="{15ED3AA4-8ECF-4187-8794-37D646D2BB7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D653A7-0D6C-492D-8380-BDA89054E9FE}" type="pres">
      <dgm:prSet presAssocID="{F6C31A7D-3F6F-4E86-8228-B756369031A8}" presName="parTxOnlySpace" presStyleCnt="0"/>
      <dgm:spPr/>
    </dgm:pt>
    <dgm:pt modelId="{041E0B4A-524C-495E-B96E-856E30850862}" type="pres">
      <dgm:prSet presAssocID="{C4311FB1-9247-418C-A1EF-2053843BDF46}" presName="parTxOnly" presStyleLbl="node1" presStyleIdx="2" presStyleCnt="3" custScaleX="126997" custScaleY="1271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71ED73-1346-420B-A7F7-7FB2EEE8B56B}" type="presOf" srcId="{3D0AEC7E-C6B8-427E-82A4-34356548FF58}" destId="{B9B7EAFA-DA63-4516-8960-1612C2741E15}" srcOrd="0" destOrd="0" presId="urn:microsoft.com/office/officeart/2005/8/layout/chevron1"/>
    <dgm:cxn modelId="{537C0A8D-3E51-46CE-B601-5BF91857512A}" srcId="{3D0AEC7E-C6B8-427E-82A4-34356548FF58}" destId="{C4311FB1-9247-418C-A1EF-2053843BDF46}" srcOrd="2" destOrd="0" parTransId="{D5F73424-58A4-4B64-ADF6-679141D3E5C6}" sibTransId="{D7CC7035-19A9-4B30-9DD8-78F67C9BDF1D}"/>
    <dgm:cxn modelId="{D6322DA5-D56A-4CD1-9A37-8B125359AD1B}" type="presOf" srcId="{C4311FB1-9247-418C-A1EF-2053843BDF46}" destId="{041E0B4A-524C-495E-B96E-856E30850862}" srcOrd="0" destOrd="0" presId="urn:microsoft.com/office/officeart/2005/8/layout/chevron1"/>
    <dgm:cxn modelId="{92A1CD6B-8329-454B-B074-9B612231BE30}" type="presOf" srcId="{15ED3AA4-8ECF-4187-8794-37D646D2BB7D}" destId="{4E9DD9B0-CE1B-4148-B6C0-12164AB899D5}" srcOrd="0" destOrd="0" presId="urn:microsoft.com/office/officeart/2005/8/layout/chevron1"/>
    <dgm:cxn modelId="{67556185-8621-458F-AE7D-DC6BF255F1E0}" srcId="{3D0AEC7E-C6B8-427E-82A4-34356548FF58}" destId="{1BD713EC-C23E-42A7-9609-B206E25DE9E6}" srcOrd="0" destOrd="0" parTransId="{821A40C1-E47C-4924-9D9F-609597243859}" sibTransId="{08F9B0D5-78C2-4555-8CC4-C78121A0A07B}"/>
    <dgm:cxn modelId="{EC150EE7-8E41-4A69-9921-DF85D765C17D}" type="presOf" srcId="{1BD713EC-C23E-42A7-9609-B206E25DE9E6}" destId="{6AE8C93A-3D5D-41D4-B7B7-7AE3B2734D1C}" srcOrd="0" destOrd="0" presId="urn:microsoft.com/office/officeart/2005/8/layout/chevron1"/>
    <dgm:cxn modelId="{ED2AA957-0658-4628-837F-53A97A4AE672}" srcId="{3D0AEC7E-C6B8-427E-82A4-34356548FF58}" destId="{15ED3AA4-8ECF-4187-8794-37D646D2BB7D}" srcOrd="1" destOrd="0" parTransId="{89491626-6156-440F-A9A7-67D941764A2C}" sibTransId="{F6C31A7D-3F6F-4E86-8228-B756369031A8}"/>
    <dgm:cxn modelId="{B1B056DF-719F-4C61-AAD2-F7FB0D1CF4FB}" type="presParOf" srcId="{B9B7EAFA-DA63-4516-8960-1612C2741E15}" destId="{6AE8C93A-3D5D-41D4-B7B7-7AE3B2734D1C}" srcOrd="0" destOrd="0" presId="urn:microsoft.com/office/officeart/2005/8/layout/chevron1"/>
    <dgm:cxn modelId="{7117FFDA-8EA9-41E0-9F80-DA3AAAA79BC5}" type="presParOf" srcId="{B9B7EAFA-DA63-4516-8960-1612C2741E15}" destId="{F731F85D-1BB9-4C9B-83C9-2BA27D044D42}" srcOrd="1" destOrd="0" presId="urn:microsoft.com/office/officeart/2005/8/layout/chevron1"/>
    <dgm:cxn modelId="{12A76D72-98EE-4343-86FD-5FF6AF2ABB37}" type="presParOf" srcId="{B9B7EAFA-DA63-4516-8960-1612C2741E15}" destId="{4E9DD9B0-CE1B-4148-B6C0-12164AB899D5}" srcOrd="2" destOrd="0" presId="urn:microsoft.com/office/officeart/2005/8/layout/chevron1"/>
    <dgm:cxn modelId="{C7AB1DE9-D8D7-47C8-995E-2883B9FA6549}" type="presParOf" srcId="{B9B7EAFA-DA63-4516-8960-1612C2741E15}" destId="{43D653A7-0D6C-492D-8380-BDA89054E9FE}" srcOrd="3" destOrd="0" presId="urn:microsoft.com/office/officeart/2005/8/layout/chevron1"/>
    <dgm:cxn modelId="{B1D1DBEE-BA2C-4757-9C11-53FF10337416}" type="presParOf" srcId="{B9B7EAFA-DA63-4516-8960-1612C2741E15}" destId="{041E0B4A-524C-495E-B96E-856E3085086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94BDD-30FE-48E4-BE8A-61EB67D65EC8}">
      <dsp:nvSpPr>
        <dsp:cNvPr id="0" name=""/>
        <dsp:cNvSpPr/>
      </dsp:nvSpPr>
      <dsp:spPr>
        <a:xfrm>
          <a:off x="675850" y="0"/>
          <a:ext cx="7659642" cy="4764610"/>
        </a:xfrm>
        <a:prstGeom prst="right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FFE764D-4CFB-4974-86D7-4CE959BB5A4E}">
      <dsp:nvSpPr>
        <dsp:cNvPr id="0" name=""/>
        <dsp:cNvSpPr/>
      </dsp:nvSpPr>
      <dsp:spPr>
        <a:xfrm>
          <a:off x="305364" y="1429383"/>
          <a:ext cx="2703403" cy="190584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ЧЕЛОВЕК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Биологическое социальное существо</a:t>
          </a:r>
          <a:endParaRPr lang="ru-RU" sz="2400" kern="1200" dirty="0"/>
        </a:p>
      </dsp:txBody>
      <dsp:txXfrm>
        <a:off x="398400" y="1522419"/>
        <a:ext cx="2517331" cy="1719772"/>
      </dsp:txXfrm>
    </dsp:sp>
    <dsp:sp modelId="{D1198232-2E3E-45BE-8316-61F0D3099422}">
      <dsp:nvSpPr>
        <dsp:cNvPr id="0" name=""/>
        <dsp:cNvSpPr/>
      </dsp:nvSpPr>
      <dsp:spPr>
        <a:xfrm>
          <a:off x="3153970" y="1429383"/>
          <a:ext cx="2703403" cy="190584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ПОТРБЕНОСТИ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материальные и духовные</a:t>
          </a:r>
          <a:endParaRPr lang="ru-RU" sz="2400" kern="1200" dirty="0"/>
        </a:p>
      </dsp:txBody>
      <dsp:txXfrm>
        <a:off x="3247006" y="1522419"/>
        <a:ext cx="2517331" cy="1719772"/>
      </dsp:txXfrm>
    </dsp:sp>
    <dsp:sp modelId="{7165BAD4-13F4-4B50-9ED4-7ED4341E7A86}">
      <dsp:nvSpPr>
        <dsp:cNvPr id="0" name=""/>
        <dsp:cNvSpPr/>
      </dsp:nvSpPr>
      <dsp:spPr>
        <a:xfrm>
          <a:off x="6002575" y="1429383"/>
          <a:ext cx="2703403" cy="190584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ТРУД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умственные и физический</a:t>
          </a:r>
          <a:endParaRPr lang="ru-RU" sz="2400" kern="1200" dirty="0"/>
        </a:p>
      </dsp:txBody>
      <dsp:txXfrm>
        <a:off x="6095611" y="1522419"/>
        <a:ext cx="2517331" cy="17197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0E636-647B-4D9A-9D0F-B0B2BF2E6194}">
      <dsp:nvSpPr>
        <dsp:cNvPr id="0" name=""/>
        <dsp:cNvSpPr/>
      </dsp:nvSpPr>
      <dsp:spPr>
        <a:xfrm>
          <a:off x="1262710" y="948546"/>
          <a:ext cx="2216726" cy="213354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Профсоюз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Представитель работников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58273" y="1321917"/>
        <a:ext cx="1625599" cy="960096"/>
      </dsp:txXfrm>
    </dsp:sp>
    <dsp:sp modelId="{BA6CCAA1-226D-421F-BA3C-B919699405DB}">
      <dsp:nvSpPr>
        <dsp:cNvPr id="0" name=""/>
        <dsp:cNvSpPr/>
      </dsp:nvSpPr>
      <dsp:spPr>
        <a:xfrm>
          <a:off x="2242581" y="2392414"/>
          <a:ext cx="2216726" cy="2133548"/>
        </a:xfrm>
        <a:prstGeom prst="ellipse">
          <a:avLst/>
        </a:prstGeom>
        <a:solidFill>
          <a:schemeClr val="accent5">
            <a:alpha val="50000"/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Работодатель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20529" y="2943581"/>
        <a:ext cx="1330035" cy="1173451"/>
      </dsp:txXfrm>
    </dsp:sp>
    <dsp:sp modelId="{171A27D3-3588-43EB-825C-64437712ADCF}">
      <dsp:nvSpPr>
        <dsp:cNvPr id="0" name=""/>
        <dsp:cNvSpPr/>
      </dsp:nvSpPr>
      <dsp:spPr>
        <a:xfrm>
          <a:off x="282839" y="2392414"/>
          <a:ext cx="2216726" cy="2133548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Государство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1580" y="2943581"/>
        <a:ext cx="1330035" cy="11734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D5BFAF-B49D-4DC8-B8FD-F1B76F44F38E}">
      <dsp:nvSpPr>
        <dsp:cNvPr id="0" name=""/>
        <dsp:cNvSpPr/>
      </dsp:nvSpPr>
      <dsp:spPr>
        <a:xfrm>
          <a:off x="347565" y="0"/>
          <a:ext cx="5257800" cy="5257800"/>
        </a:xfrm>
        <a:prstGeom prst="triangl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7DCA2C5-94E0-4FAE-8318-A86AFB0AA6A3}">
      <dsp:nvSpPr>
        <dsp:cNvPr id="0" name=""/>
        <dsp:cNvSpPr/>
      </dsp:nvSpPr>
      <dsp:spPr>
        <a:xfrm>
          <a:off x="2343926" y="527006"/>
          <a:ext cx="4302720" cy="78588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Федерация независимых профсоюзов России</a:t>
          </a:r>
          <a:endParaRPr lang="ru-RU" sz="2000" kern="1200" dirty="0"/>
        </a:p>
      </dsp:txBody>
      <dsp:txXfrm>
        <a:off x="2382290" y="565370"/>
        <a:ext cx="4225992" cy="709153"/>
      </dsp:txXfrm>
    </dsp:sp>
    <dsp:sp modelId="{A310420B-6EC8-4C9A-B7AD-03881CE3C919}">
      <dsp:nvSpPr>
        <dsp:cNvPr id="0" name=""/>
        <dsp:cNvSpPr/>
      </dsp:nvSpPr>
      <dsp:spPr>
        <a:xfrm>
          <a:off x="2343926" y="1367763"/>
          <a:ext cx="4302720" cy="78588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Общероссийские профсоюзы</a:t>
          </a:r>
          <a:endParaRPr lang="ru-RU" sz="2000" kern="1200" dirty="0"/>
        </a:p>
      </dsp:txBody>
      <dsp:txXfrm>
        <a:off x="2382290" y="1406127"/>
        <a:ext cx="4225992" cy="709153"/>
      </dsp:txXfrm>
    </dsp:sp>
    <dsp:sp modelId="{4076DEF1-5943-4249-8EDA-7B5F2FB4440B}">
      <dsp:nvSpPr>
        <dsp:cNvPr id="0" name=""/>
        <dsp:cNvSpPr/>
      </dsp:nvSpPr>
      <dsp:spPr>
        <a:xfrm>
          <a:off x="2343926" y="2208521"/>
          <a:ext cx="4302720" cy="78588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Территориальные организации профсоюзов (областные, городские, районные)</a:t>
          </a:r>
          <a:endParaRPr lang="ru-RU" sz="2000" kern="1200" dirty="0"/>
        </a:p>
      </dsp:txBody>
      <dsp:txXfrm>
        <a:off x="2382290" y="2246885"/>
        <a:ext cx="4225992" cy="709153"/>
      </dsp:txXfrm>
    </dsp:sp>
    <dsp:sp modelId="{926B6D1A-6954-4C8E-8B59-7DAE72C3F54E}">
      <dsp:nvSpPr>
        <dsp:cNvPr id="0" name=""/>
        <dsp:cNvSpPr/>
      </dsp:nvSpPr>
      <dsp:spPr>
        <a:xfrm>
          <a:off x="2343926" y="3049278"/>
          <a:ext cx="4302720" cy="78588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Первичная профсоюзная организация</a:t>
          </a:r>
          <a:endParaRPr lang="ru-RU" sz="2000" kern="1200" dirty="0"/>
        </a:p>
      </dsp:txBody>
      <dsp:txXfrm>
        <a:off x="2382290" y="3087642"/>
        <a:ext cx="4225992" cy="709153"/>
      </dsp:txXfrm>
    </dsp:sp>
    <dsp:sp modelId="{4D1ADA1F-0D35-472F-9436-03BD8CC0F00C}">
      <dsp:nvSpPr>
        <dsp:cNvPr id="0" name=""/>
        <dsp:cNvSpPr/>
      </dsp:nvSpPr>
      <dsp:spPr>
        <a:xfrm>
          <a:off x="2343926" y="3890036"/>
          <a:ext cx="4302720" cy="78588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Члены профсоюза</a:t>
          </a:r>
          <a:endParaRPr lang="ru-RU" sz="2000" kern="1200" dirty="0"/>
        </a:p>
      </dsp:txBody>
      <dsp:txXfrm>
        <a:off x="2382290" y="3928400"/>
        <a:ext cx="4225992" cy="7091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8C93A-3D5D-41D4-B7B7-7AE3B2734D1C}">
      <dsp:nvSpPr>
        <dsp:cNvPr id="0" name=""/>
        <dsp:cNvSpPr/>
      </dsp:nvSpPr>
      <dsp:spPr>
        <a:xfrm>
          <a:off x="2573" y="487879"/>
          <a:ext cx="3135653" cy="1254261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Правовая мотивация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Основной в рыночных условиях</a:t>
          </a:r>
          <a:endParaRPr lang="ru-RU" sz="1400" kern="1200" dirty="0"/>
        </a:p>
      </dsp:txBody>
      <dsp:txXfrm>
        <a:off x="629704" y="487879"/>
        <a:ext cx="1881392" cy="1254261"/>
      </dsp:txXfrm>
    </dsp:sp>
    <dsp:sp modelId="{4E9DD9B0-CE1B-4148-B6C0-12164AB899D5}">
      <dsp:nvSpPr>
        <dsp:cNvPr id="0" name=""/>
        <dsp:cNvSpPr/>
      </dsp:nvSpPr>
      <dsp:spPr>
        <a:xfrm>
          <a:off x="2824661" y="487879"/>
          <a:ext cx="3135653" cy="1254261"/>
        </a:xfrm>
        <a:prstGeom prst="chevron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u="sng" kern="1200" dirty="0" smtClean="0"/>
            <a:t>ВКЛЮЧАЕТ</a:t>
          </a:r>
          <a:endParaRPr lang="ru-RU" sz="2400" u="sng" kern="1200" dirty="0"/>
        </a:p>
      </dsp:txBody>
      <dsp:txXfrm>
        <a:off x="3451792" y="487879"/>
        <a:ext cx="1881392" cy="1254261"/>
      </dsp:txXfrm>
    </dsp:sp>
    <dsp:sp modelId="{041E0B4A-524C-495E-B96E-856E30850862}">
      <dsp:nvSpPr>
        <dsp:cNvPr id="0" name=""/>
        <dsp:cNvSpPr/>
      </dsp:nvSpPr>
      <dsp:spPr>
        <a:xfrm>
          <a:off x="5646749" y="487879"/>
          <a:ext cx="3135653" cy="1254261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Зарплата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Занятость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Условия труда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Юридическая защита</a:t>
          </a:r>
          <a:endParaRPr lang="ru-RU" sz="1400" kern="1200" dirty="0"/>
        </a:p>
      </dsp:txBody>
      <dsp:txXfrm>
        <a:off x="6273880" y="487879"/>
        <a:ext cx="1881392" cy="12542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8C93A-3D5D-41D4-B7B7-7AE3B2734D1C}">
      <dsp:nvSpPr>
        <dsp:cNvPr id="0" name=""/>
        <dsp:cNvSpPr/>
      </dsp:nvSpPr>
      <dsp:spPr>
        <a:xfrm>
          <a:off x="2626" y="670498"/>
          <a:ext cx="3199726" cy="1279890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Материальная мотивация</a:t>
          </a:r>
          <a:endParaRPr lang="ru-RU" sz="2000" kern="1200" dirty="0"/>
        </a:p>
      </dsp:txBody>
      <dsp:txXfrm>
        <a:off x="642571" y="670498"/>
        <a:ext cx="1919836" cy="1279890"/>
      </dsp:txXfrm>
    </dsp:sp>
    <dsp:sp modelId="{4E9DD9B0-CE1B-4148-B6C0-12164AB899D5}">
      <dsp:nvSpPr>
        <dsp:cNvPr id="0" name=""/>
        <dsp:cNvSpPr/>
      </dsp:nvSpPr>
      <dsp:spPr>
        <a:xfrm>
          <a:off x="2882380" y="670498"/>
          <a:ext cx="3199726" cy="1279890"/>
        </a:xfrm>
        <a:prstGeom prst="chevron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53340" rIns="53340" bIns="5334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u="sng" kern="1200" dirty="0" smtClean="0"/>
            <a:t>ЭТО</a:t>
          </a:r>
          <a:endParaRPr lang="ru-RU" sz="4000" u="sng" kern="1200" dirty="0"/>
        </a:p>
      </dsp:txBody>
      <dsp:txXfrm>
        <a:off x="3522325" y="670498"/>
        <a:ext cx="1919836" cy="1279890"/>
      </dsp:txXfrm>
    </dsp:sp>
    <dsp:sp modelId="{041E0B4A-524C-495E-B96E-856E30850862}">
      <dsp:nvSpPr>
        <dsp:cNvPr id="0" name=""/>
        <dsp:cNvSpPr/>
      </dsp:nvSpPr>
      <dsp:spPr>
        <a:xfrm>
          <a:off x="5762134" y="670498"/>
          <a:ext cx="3199726" cy="1279890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- Социальная поддержка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- Материальная помощь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- Путёвки</a:t>
          </a:r>
        </a:p>
      </dsp:txBody>
      <dsp:txXfrm>
        <a:off x="6402079" y="670498"/>
        <a:ext cx="1919836" cy="12798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8C93A-3D5D-41D4-B7B7-7AE3B2734D1C}">
      <dsp:nvSpPr>
        <dsp:cNvPr id="0" name=""/>
        <dsp:cNvSpPr/>
      </dsp:nvSpPr>
      <dsp:spPr>
        <a:xfrm>
          <a:off x="722" y="402490"/>
          <a:ext cx="2919586" cy="1167834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Социально-психологическая мотивация</a:t>
          </a:r>
          <a:endParaRPr lang="ru-RU" sz="1800" kern="1200" dirty="0"/>
        </a:p>
      </dsp:txBody>
      <dsp:txXfrm>
        <a:off x="584639" y="402490"/>
        <a:ext cx="1751752" cy="1167834"/>
      </dsp:txXfrm>
    </dsp:sp>
    <dsp:sp modelId="{4E9DD9B0-CE1B-4148-B6C0-12164AB899D5}">
      <dsp:nvSpPr>
        <dsp:cNvPr id="0" name=""/>
        <dsp:cNvSpPr/>
      </dsp:nvSpPr>
      <dsp:spPr>
        <a:xfrm>
          <a:off x="2628350" y="402490"/>
          <a:ext cx="2919586" cy="1167834"/>
        </a:xfrm>
        <a:prstGeom prst="chevron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u="sng" kern="1200" dirty="0" smtClean="0"/>
            <a:t>ОПРЕДЕЛЯЕТ КАРЬЕРНЫЙ РГОСТ И ЖЕЛАНИЕ БЫТЬ ПРИЗНАННЫМ</a:t>
          </a:r>
          <a:endParaRPr lang="ru-RU" sz="1600" u="sng" kern="1200" dirty="0"/>
        </a:p>
      </dsp:txBody>
      <dsp:txXfrm>
        <a:off x="3212267" y="402490"/>
        <a:ext cx="1751752" cy="1167834"/>
      </dsp:txXfrm>
    </dsp:sp>
    <dsp:sp modelId="{041E0B4A-524C-495E-B96E-856E30850862}">
      <dsp:nvSpPr>
        <dsp:cNvPr id="0" name=""/>
        <dsp:cNvSpPr/>
      </dsp:nvSpPr>
      <dsp:spPr>
        <a:xfrm>
          <a:off x="5255978" y="243863"/>
          <a:ext cx="3707787" cy="1485088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-Конкурсы профессионального мастерства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- Спортивно-массовая работа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- Мероприятия по повышению имиджа профсоюза</a:t>
          </a:r>
        </a:p>
      </dsp:txBody>
      <dsp:txXfrm>
        <a:off x="5998522" y="243863"/>
        <a:ext cx="2222699" cy="1485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C5371-FBD6-4326-8B2C-B37FE5229C1B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7718F-1CF2-4372-8E40-E943942B95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74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86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95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08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15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03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43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20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46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39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90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9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6.tiff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7.jpe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13" Type="http://schemas.openxmlformats.org/officeDocument/2006/relationships/diagramColors" Target="../diagrams/colors5.xml"/><Relationship Id="rId18" Type="http://schemas.openxmlformats.org/officeDocument/2006/relationships/diagramColors" Target="../diagrams/colors6.xml"/><Relationship Id="rId3" Type="http://schemas.openxmlformats.org/officeDocument/2006/relationships/image" Target="../media/image6.tiff"/><Relationship Id="rId7" Type="http://schemas.openxmlformats.org/officeDocument/2006/relationships/diagramQuickStyle" Target="../diagrams/quickStyle4.xml"/><Relationship Id="rId12" Type="http://schemas.openxmlformats.org/officeDocument/2006/relationships/diagramQuickStyle" Target="../diagrams/quickStyle5.xml"/><Relationship Id="rId17" Type="http://schemas.openxmlformats.org/officeDocument/2006/relationships/diagramQuickStyle" Target="../diagrams/quickStyle6.xml"/><Relationship Id="rId2" Type="http://schemas.openxmlformats.org/officeDocument/2006/relationships/image" Target="../media/image5.jpeg"/><Relationship Id="rId16" Type="http://schemas.openxmlformats.org/officeDocument/2006/relationships/diagramLayout" Target="../diagrams/layout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11" Type="http://schemas.openxmlformats.org/officeDocument/2006/relationships/diagramLayout" Target="../diagrams/layout5.xml"/><Relationship Id="rId5" Type="http://schemas.openxmlformats.org/officeDocument/2006/relationships/diagramData" Target="../diagrams/data4.xml"/><Relationship Id="rId15" Type="http://schemas.openxmlformats.org/officeDocument/2006/relationships/diagramData" Target="../diagrams/data6.xml"/><Relationship Id="rId10" Type="http://schemas.openxmlformats.org/officeDocument/2006/relationships/diagramData" Target="../diagrams/data5.xml"/><Relationship Id="rId19" Type="http://schemas.microsoft.com/office/2007/relationships/diagramDrawing" Target="../diagrams/drawing6.xml"/><Relationship Id="rId4" Type="http://schemas.openxmlformats.org/officeDocument/2006/relationships/image" Target="../media/image7.jpeg"/><Relationship Id="rId9" Type="http://schemas.microsoft.com/office/2007/relationships/diagramDrawing" Target="../diagrams/drawing4.xml"/><Relationship Id="rId14" Type="http://schemas.microsoft.com/office/2007/relationships/diagramDrawing" Target="../diagrams/drawin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7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141390"/>
            <a:ext cx="8676456" cy="147002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Профсоюзный урок: «ПРОФСОЮЗ-МОЁ БУДУЩЕЕ»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482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22696"/>
            <a:ext cx="2160240" cy="259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9102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5940152" y="657494"/>
            <a:ext cx="2263376" cy="237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75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0563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264" y="41398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3675321" y="473810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97187" y="1700808"/>
            <a:ext cx="4042792" cy="964703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ГБПОУ КЖГТ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Синицын П.А.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 bwMode="auto">
          <a:xfrm>
            <a:off x="4860032" y="1700808"/>
            <a:ext cx="4042792" cy="96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ГБПОУ КЖГТ</a:t>
            </a:r>
          </a:p>
          <a:p>
            <a:pPr marL="0" indent="0">
              <a:buFont typeface="Arial" charset="0"/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Болохов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А.А.</a:t>
            </a:r>
          </a:p>
        </p:txBody>
      </p:sp>
      <p:pic>
        <p:nvPicPr>
          <p:cNvPr id="4098" name="Picture 2" descr="C:\Users\j.s.maskajkina\Pictures\ФОТО КЖГТ\фото преподавателей\Болохов А.А.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1" t="21228"/>
          <a:stretch/>
        </p:blipFill>
        <p:spPr bwMode="auto">
          <a:xfrm>
            <a:off x="4483990" y="2635604"/>
            <a:ext cx="4392488" cy="375116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j.s.maskajkina\Pictures\ФОТО КЖГТ\фото преподавателей\Синицын П.А. (2)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5" b="6411"/>
          <a:stretch/>
        </p:blipFill>
        <p:spPr bwMode="auto">
          <a:xfrm>
            <a:off x="522659" y="2496456"/>
            <a:ext cx="2825205" cy="406400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79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9952350"/>
              </p:ext>
            </p:extLst>
          </p:nvPr>
        </p:nvGraphicFramePr>
        <p:xfrm>
          <a:off x="97160" y="1361554"/>
          <a:ext cx="9011344" cy="4764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583" y="380563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1" y="41398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277888" y="473810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11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412776"/>
            <a:ext cx="4824536" cy="4752528"/>
          </a:xfrm>
        </p:spPr>
        <p:txBody>
          <a:bodyPr/>
          <a:lstStyle/>
          <a:p>
            <a:pPr algn="just"/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(трудовая деятельность) – осознанная,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энергозатратная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общепризнанная целесообразной деятельность человека, требующая приложения усилий и осуществления работы.</a:t>
            </a: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целенаправленная деятельность человека на удовлетворение своих культурных и социально-экономических потребностей.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http://sarprof.ru/wp-content/uploads/2018/08/%D0%B2%D1%81%D1%82%D1%83%D0%BF%D0%B0%D0%B9-%D0%B2-%D0%9F%D1%80%D0%BE%D1%84%D1%81%D0%BE%D1%8E%D0%B7-820x5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492896"/>
            <a:ext cx="2539008" cy="179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14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6258499"/>
              </p:ext>
            </p:extLst>
          </p:nvPr>
        </p:nvGraphicFramePr>
        <p:xfrm>
          <a:off x="0" y="169053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Выгнутая вверх стрелка 8"/>
          <p:cNvSpPr/>
          <p:nvPr/>
        </p:nvSpPr>
        <p:spPr>
          <a:xfrm rot="20889039" flipH="1">
            <a:off x="1916494" y="1243288"/>
            <a:ext cx="3515805" cy="955705"/>
          </a:xfrm>
          <a:prstGeom prst="curvedDownArrow">
            <a:avLst>
              <a:gd name="adj1" fmla="val 25327"/>
              <a:gd name="adj2" fmla="val 49371"/>
              <a:gd name="adj3" fmla="val 642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95936" y="2204866"/>
            <a:ext cx="1872208" cy="11521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РАБОЧЕЕ МЕСТО</a:t>
            </a:r>
            <a:endParaRPr lang="ru-RU" dirty="0"/>
          </a:p>
        </p:txBody>
      </p:sp>
      <p:sp>
        <p:nvSpPr>
          <p:cNvPr id="13" name="Стрелка влево 12"/>
          <p:cNvSpPr/>
          <p:nvPr/>
        </p:nvSpPr>
        <p:spPr>
          <a:xfrm>
            <a:off x="5940152" y="1412776"/>
            <a:ext cx="3203848" cy="2749488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/>
              <a:t>безопасное;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/>
              <a:t>с достойной оплатой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/>
              <a:t> (с гарантиями)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14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45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5472" y="292201"/>
            <a:ext cx="5194920" cy="1143000"/>
          </a:xfrm>
        </p:spPr>
        <p:txBody>
          <a:bodyPr/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ПРОФСОЮЗ: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00200"/>
            <a:ext cx="6408712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Профессиональный участник рынка труда;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Защитник работников;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Своя структура, финансы, правовые и технические инспекторы;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Системный партнер в СТО (стандарт организации);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Школа жизни, лидерства, управления, самоуправления (самоорганизации), общения;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Возможность активного отдыха и саморазвития.</a:t>
            </a:r>
          </a:p>
        </p:txBody>
      </p:sp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profkomilim.ru/upload/medialibrary/cdd/cdd3074c3b1acaadab02b5ceca621b7d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09" b="63256" l="9974" r="89974">
                        <a14:foregroundMark x1="58530" y1="18372" x2="58530" y2="18372"/>
                        <a14:foregroundMark x1="66194" y1="19186" x2="66194" y2="19186"/>
                        <a14:foregroundMark x1="71864" y1="19186" x2="71864" y2="19186"/>
                        <a14:foregroundMark x1="35591" y1="17674" x2="35591" y2="17674"/>
                        <a14:foregroundMark x1="44252" y1="16163" x2="44252" y2="161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182"/>
          <a:stretch/>
        </p:blipFill>
        <p:spPr bwMode="auto">
          <a:xfrm>
            <a:off x="4271847" y="2204864"/>
            <a:ext cx="6181990" cy="377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36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добровольное общественное объединение граждан, связанных общими производственными, профессиональными интересами по роду их деятельности, создаваемое в целях представительства и защиты их социально-трудовых прав и интересов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(ст. 2 Федерального закона № 10-ФЗ «О профессиональных союзах, их правах и гарантиях деятельности» от 12 января 1996 года)</a:t>
            </a:r>
          </a:p>
          <a:p>
            <a:pPr algn="just"/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имеет право на объединение, включая право создавать профессиональные союзы для защиты своих интересов. Свобода деятельности общественных объединений гарантируется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(ст.30 раздела 1 Конституции Российской Федерации)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89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435280" cy="1756791"/>
          </a:xfrm>
        </p:spPr>
        <p:txBody>
          <a:bodyPr/>
          <a:lstStyle/>
          <a:p>
            <a:pPr algn="just"/>
            <a:r>
              <a:rPr lang="ru-RU" b="1" u="sng" dirty="0" smtClean="0">
                <a:solidFill>
                  <a:srgbClr val="C00000"/>
                </a:solidFill>
              </a:rPr>
              <a:t>ПРОФСОЮЗЫ</a:t>
            </a:r>
            <a:r>
              <a:rPr lang="ru-RU" dirty="0" smtClean="0"/>
              <a:t> независимы в своей деятельности от органов исполнительной власти и органов местного самоуправления.</a:t>
            </a:r>
            <a:endParaRPr lang="ru-RU" dirty="0"/>
          </a:p>
        </p:txBody>
      </p:sp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sarprof.ru/wp-content/uploads/2018/08/%D0%B2%D1%81%D1%82%D1%83%D0%BF%D0%B0%D0%B9-%D0%B2-%D0%9F%D1%80%D0%BE%D1%84%D1%81%D0%BE%D1%8E%D0%B7-1160x82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9" r="12527" b="4660"/>
          <a:stretch/>
        </p:blipFill>
        <p:spPr bwMode="auto">
          <a:xfrm>
            <a:off x="3131840" y="3066085"/>
            <a:ext cx="3744416" cy="353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9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274638"/>
            <a:ext cx="4978896" cy="1035304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СТРУКТУРА ПРОФСОЮЗА: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3842861"/>
              </p:ext>
            </p:extLst>
          </p:nvPr>
        </p:nvGraphicFramePr>
        <p:xfrm>
          <a:off x="1043608" y="1309376"/>
          <a:ext cx="6804248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8121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274638"/>
            <a:ext cx="5122912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ПРОФСОЮЗНОЕ ДВИЖЕНИЕ В РОССИИ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2" y="1628800"/>
            <a:ext cx="519492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000" b="1" i="1" dirty="0" smtClean="0"/>
              <a:t>Конец </a:t>
            </a:r>
            <a:r>
              <a:rPr lang="en-US" sz="2000" b="1" i="1" dirty="0" smtClean="0"/>
              <a:t>XIX-</a:t>
            </a:r>
            <a:r>
              <a:rPr lang="ru-RU" sz="2000" b="1" i="1" dirty="0" smtClean="0"/>
              <a:t>начало </a:t>
            </a:r>
            <a:r>
              <a:rPr lang="en-US" sz="2000" b="1" i="1" dirty="0" smtClean="0"/>
              <a:t>XX</a:t>
            </a:r>
            <a:r>
              <a:rPr lang="ru-RU" sz="2000" b="1" i="1" dirty="0" smtClean="0"/>
              <a:t> в</a:t>
            </a:r>
            <a:r>
              <a:rPr lang="ru-RU" sz="2000" i="1" dirty="0" smtClean="0"/>
              <a:t>. </a:t>
            </a:r>
            <a:r>
              <a:rPr lang="ru-RU" sz="2000" dirty="0" smtClean="0"/>
              <a:t>- появление первых профсоюзов.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b="1" i="1" dirty="0" smtClean="0"/>
              <a:t>1905-1917 гг. </a:t>
            </a:r>
            <a:r>
              <a:rPr lang="ru-RU" sz="2000" dirty="0" smtClean="0"/>
              <a:t>- становление и развитие профсоюзов, которые вели упорную борьбу с властью, выступали за демократическое переустройство общества.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b="1" i="1" dirty="0" smtClean="0"/>
              <a:t>Годы советской власти </a:t>
            </a:r>
            <a:r>
              <a:rPr lang="ru-RU" sz="2000" dirty="0" smtClean="0"/>
              <a:t>– становятся составной частью государственной власти. При этом утратили во многом свою самостоятельность.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b="1" i="1" dirty="0" smtClean="0"/>
              <a:t>Начало 90-х гг. </a:t>
            </a:r>
            <a:r>
              <a:rPr lang="ru-RU" sz="2000" dirty="0" smtClean="0"/>
              <a:t>- сузились рамки взаимодействия профсоюзов с властью </a:t>
            </a:r>
            <a:endParaRPr lang="ru-RU" sz="2000" dirty="0"/>
          </a:p>
        </p:txBody>
      </p:sp>
      <p:pic>
        <p:nvPicPr>
          <p:cNvPr id="4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://900igr.net/up/datas/255139/01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6" t="4119" r="66636" b="64770"/>
          <a:stretch/>
        </p:blipFill>
        <p:spPr bwMode="auto">
          <a:xfrm>
            <a:off x="273239" y="2420888"/>
            <a:ext cx="3131881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96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13790"/>
            <a:ext cx="8229600" cy="748680"/>
          </a:xfrm>
        </p:spPr>
        <p:txBody>
          <a:bodyPr/>
          <a:lstStyle/>
          <a:p>
            <a:r>
              <a:rPr lang="ru-RU" dirty="0" smtClean="0"/>
              <a:t>Кто защитит тебя от произвола начальства?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 bwMode="auto">
          <a:xfrm>
            <a:off x="395536" y="2785683"/>
            <a:ext cx="8229600" cy="74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Кто расскажет тебе о твоих правах?</a:t>
            </a:r>
          </a:p>
          <a:p>
            <a:pPr marL="0" indent="0">
              <a:buFont typeface="Arial" charset="0"/>
              <a:buNone/>
            </a:pPr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 bwMode="auto">
          <a:xfrm>
            <a:off x="395536" y="3875348"/>
            <a:ext cx="8229600" cy="74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Кто всегда на твоей стороне?</a:t>
            </a:r>
          </a:p>
          <a:p>
            <a:pPr marL="0" indent="0">
              <a:buFont typeface="Arial" charset="0"/>
              <a:buNone/>
            </a:pP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2905472" y="292201"/>
            <a:ext cx="519492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5400" b="1" smtClean="0">
                <a:solidFill>
                  <a:srgbClr val="C00000"/>
                </a:solidFill>
              </a:rPr>
              <a:t>ПРОФСОЮЗ: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11268" name="Picture 4" descr="https://banner2.kisspng.com/20180124/oye/kisspng-megaphone-microphone-loudspeaker-5a6827c115dd20.1384794615167753610896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514" l="3889" r="95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74493" y="3510311"/>
            <a:ext cx="3269506" cy="314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35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143000"/>
          </a:xfrm>
        </p:spPr>
        <p:txBody>
          <a:bodyPr/>
          <a:lstStyle/>
          <a:p>
            <a:r>
              <a:rPr lang="ru-RU" i="1" dirty="0" smtClean="0"/>
              <a:t>ТОЛЬКО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ПРОФСОЮЗ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46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ДАСТ ТЕБЕ ВОЗМОЖНОСТЬ</a:t>
            </a:r>
            <a:endParaRPr lang="ru-RU" b="1" dirty="0"/>
          </a:p>
        </p:txBody>
      </p:sp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 bwMode="auto">
          <a:xfrm>
            <a:off x="179512" y="2204864"/>
            <a:ext cx="5050904" cy="3921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Вести переговоры с работодателем на равных;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Добиваться улучшения условий труда;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Получать достойную заработную плату;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Участвовать в управлении организацией.</a:t>
            </a:r>
            <a:endParaRPr lang="ru-RU" sz="2800" dirty="0"/>
          </a:p>
        </p:txBody>
      </p:sp>
      <p:pic>
        <p:nvPicPr>
          <p:cNvPr id="12292" name="Picture 4" descr="http://ds-topolek.mo.prosadiki.ru/media/2018/07/25/1226202532/image_image_2518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48879"/>
            <a:ext cx="4181671" cy="292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11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75274" y="1916832"/>
            <a:ext cx="8352928" cy="2335082"/>
          </a:xfrm>
        </p:spPr>
        <p:txBody>
          <a:bodyPr/>
          <a:lstStyle/>
          <a:p>
            <a:r>
              <a:rPr lang="ru-RU" sz="7200" b="1" dirty="0" smtClean="0">
                <a:solidFill>
                  <a:srgbClr val="C00000"/>
                </a:solidFill>
              </a:rPr>
              <a:t>Зачем нужен ПРОФСОЮЗ?</a:t>
            </a:r>
            <a:endParaRPr lang="ru-RU" sz="7200" b="1" dirty="0">
              <a:solidFill>
                <a:srgbClr val="C00000"/>
              </a:solidFill>
            </a:endParaRPr>
          </a:p>
        </p:txBody>
      </p:sp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ds92.detkin-club.ru/images/union/img8_5ab4abb2c943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2" t="40889" r="17785" b="5778"/>
          <a:stretch/>
        </p:blipFill>
        <p:spPr bwMode="auto">
          <a:xfrm>
            <a:off x="5667426" y="1182408"/>
            <a:ext cx="322916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708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2" y="2427135"/>
            <a:ext cx="5616624" cy="2335082"/>
          </a:xfrm>
        </p:spPr>
        <p:txBody>
          <a:bodyPr/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Работники объединяются в </a:t>
            </a:r>
            <a:r>
              <a:rPr lang="ru-RU" sz="4800" b="1" dirty="0" err="1" smtClean="0">
                <a:solidFill>
                  <a:srgbClr val="C00000"/>
                </a:solidFill>
              </a:rPr>
              <a:t>в</a:t>
            </a:r>
            <a:r>
              <a:rPr lang="ru-RU" sz="4800" b="1" dirty="0" smtClean="0">
                <a:solidFill>
                  <a:srgbClr val="C00000"/>
                </a:solidFill>
              </a:rPr>
              <a:t> профсоюз для того, чтобы защитить свои права. 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https://ds04.infourok.ru/uploads/ex/0265/0005460c-6a6cf117/img1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24" t="40423"/>
          <a:stretch/>
        </p:blipFill>
        <p:spPr bwMode="auto">
          <a:xfrm>
            <a:off x="5652120" y="1507739"/>
            <a:ext cx="3037993" cy="372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54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/>
          <a:lstStyle/>
          <a:p>
            <a:r>
              <a:rPr lang="ru-RU" dirty="0" smtClean="0"/>
              <a:t>Предоставляются бесплатная юридическая помощь, консультация по различным вопросам трудовых отношений</a:t>
            </a:r>
            <a:endParaRPr lang="ru-RU" dirty="0"/>
          </a:p>
        </p:txBody>
      </p:sp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940877" y="-202226"/>
            <a:ext cx="5616624" cy="233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rgbClr val="C00000"/>
                </a:solidFill>
              </a:rPr>
              <a:t>ЧЛЕНАМ ПРОФСОЮЗА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xn--40-vlcainnbgh7a8e.xn--p1ai/templates/Andro/images/av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963" y="2564904"/>
            <a:ext cx="4129517" cy="412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9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940877" y="-202226"/>
            <a:ext cx="5616624" cy="233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rgbClr val="C00000"/>
                </a:solidFill>
              </a:rPr>
              <a:t>ПРОФСОЮЗЫ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251520" y="1600201"/>
            <a:ext cx="5291989" cy="2692896"/>
          </a:xfrm>
        </p:spPr>
        <p:txBody>
          <a:bodyPr/>
          <a:lstStyle/>
          <a:p>
            <a:pPr algn="just"/>
            <a:r>
              <a:rPr lang="ru-RU" sz="2800" dirty="0" smtClean="0"/>
              <a:t>Занимаются организацией детского и семейного отдыха, спортивных и культурных мероприятий-всем, что помогает их членам не только получать достойную зарплату и иметь нормальные условия труда, но и хорошо отдыхать после работы.</a:t>
            </a:r>
            <a:endParaRPr lang="ru-RU" sz="2800" dirty="0"/>
          </a:p>
        </p:txBody>
      </p:sp>
      <p:pic>
        <p:nvPicPr>
          <p:cNvPr id="2050" name="Picture 2" descr="https://portal.iv-edu.ru/dep/mouovichrn/DocLib1/%D0%9F%D1%80%D0%BE%D1%84%D1%81%D0%BE%D1%8E%D0%B7/17-18/otdykh-s-profsojuzo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00808"/>
            <a:ext cx="3287307" cy="424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73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940877" y="-202226"/>
            <a:ext cx="5616624" cy="233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rgbClr val="C00000"/>
                </a:solidFill>
              </a:rPr>
              <a:t>ПРОФСОЮЗ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Не будет делать за тебя или для тебя, он будет делать вместе с тобой!</a:t>
            </a:r>
            <a:endParaRPr lang="ru-RU" dirty="0"/>
          </a:p>
        </p:txBody>
      </p:sp>
      <p:pic>
        <p:nvPicPr>
          <p:cNvPr id="3074" name="Picture 2" descr="http://sarprof.ru/wp-content/uploads/2018/08/%D0%B2%D1%81%D1%82%D1%83%D0%BF%D0%B0%D0%B9-%D0%B2-%D0%9F%D1%80%D0%BE%D1%84%D1%81%D0%BE%D1%8E%D0%B7-1160x8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708919"/>
            <a:ext cx="5544616" cy="3919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27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940877" y="-202226"/>
            <a:ext cx="5616624" cy="233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3200" b="1" dirty="0" smtClean="0">
                <a:solidFill>
                  <a:srgbClr val="C00000"/>
                </a:solidFill>
              </a:rPr>
              <a:t>Три блока деятельности ПРОФСОЮЗА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589316"/>
              </p:ext>
            </p:extLst>
          </p:nvPr>
        </p:nvGraphicFramePr>
        <p:xfrm>
          <a:off x="107504" y="1052736"/>
          <a:ext cx="8784976" cy="2230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1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1969653"/>
              </p:ext>
            </p:extLst>
          </p:nvPr>
        </p:nvGraphicFramePr>
        <p:xfrm>
          <a:off x="0" y="2564904"/>
          <a:ext cx="8964488" cy="2620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208505"/>
              </p:ext>
            </p:extLst>
          </p:nvPr>
        </p:nvGraphicFramePr>
        <p:xfrm>
          <a:off x="0" y="4653136"/>
          <a:ext cx="8964488" cy="1972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235268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940877" y="-202226"/>
            <a:ext cx="5616624" cy="233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3200" b="1" dirty="0" smtClean="0">
                <a:solidFill>
                  <a:srgbClr val="C00000"/>
                </a:solidFill>
              </a:rPr>
              <a:t>Материальная мотивация ПРОФСОЮЗА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dirty="0" smtClean="0"/>
              <a:t>Социальная поддержка;</a:t>
            </a:r>
            <a:endParaRPr lang="ru-RU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 smtClean="0"/>
              <a:t>Материальная помощь;</a:t>
            </a:r>
            <a:endParaRPr lang="ru-RU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 smtClean="0"/>
              <a:t>Путёвки.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01" y="3576483"/>
            <a:ext cx="3037600" cy="3037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387" y="1412775"/>
            <a:ext cx="2878946" cy="216370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34" y="3560565"/>
            <a:ext cx="4007366" cy="30055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51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940877" y="-58210"/>
            <a:ext cx="5616624" cy="233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3200" b="1" dirty="0" smtClean="0">
                <a:solidFill>
                  <a:srgbClr val="C00000"/>
                </a:solidFill>
              </a:rPr>
              <a:t>Социально-психологическая мотивация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Конкурсы профессионального </a:t>
            </a:r>
            <a:r>
              <a:rPr lang="ru-RU" dirty="0" smtClean="0"/>
              <a:t>мастерства;</a:t>
            </a:r>
            <a:endParaRPr lang="ru-RU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 smtClean="0"/>
              <a:t>Спортивно-массовая работа;</a:t>
            </a:r>
            <a:endParaRPr lang="ru-RU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 smtClean="0"/>
              <a:t>Мероприятия </a:t>
            </a:r>
            <a:r>
              <a:rPr lang="ru-RU" dirty="0"/>
              <a:t>по повышению имиджа </a:t>
            </a:r>
            <a:r>
              <a:rPr lang="ru-RU" dirty="0" smtClean="0"/>
              <a:t>профсоюза.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487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j.s.maskajkina\Pictures\ФОТО КЖГТ\2018\11.04\DSC_77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433"/>
            <a:ext cx="9144000" cy="607978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93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5866"/>
            <a:ext cx="792088" cy="9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41" y="167133"/>
            <a:ext cx="1142809" cy="114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1362298" y="294665"/>
            <a:ext cx="845840" cy="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347864" y="245866"/>
            <a:ext cx="5209637" cy="1454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>
                <a:solidFill>
                  <a:srgbClr val="C00000"/>
                </a:solidFill>
              </a:rPr>
              <a:t>С ПРОФСОЮЗОМ ЖИЗНЬ ЯРЧЕ!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89478"/>
            <a:ext cx="6984776" cy="52385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47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bal-ds21.edumsko.ru/uploads/2000/1687/section/105138/logo-1.jpg?1502433063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36081"/>
            <a:ext cx="1656184" cy="198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.s.maskajkina\Pictures\ФОТО КЖГТ\знак_КЖГТ_с_надписью_прозрачны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130" y="535434"/>
            <a:ext cx="2389510" cy="238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oik.com/wp-content/uploads/%D0%94%D0%9E%D0%93%D0%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2" r="23819"/>
          <a:stretch/>
        </p:blipFill>
        <p:spPr bwMode="auto">
          <a:xfrm>
            <a:off x="3986106" y="788982"/>
            <a:ext cx="1768575" cy="185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-252536" y="2780928"/>
            <a:ext cx="9800544" cy="2116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5400" b="1" dirty="0" smtClean="0">
                <a:solidFill>
                  <a:srgbClr val="C00000"/>
                </a:solidFill>
              </a:rPr>
              <a:t>СПАСИБО ЗА ВНИМАНИЕ!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75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496</TotalTime>
  <Words>537</Words>
  <Application>Microsoft Office PowerPoint</Application>
  <PresentationFormat>Экран (4:3)</PresentationFormat>
  <Paragraphs>90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Тема3</vt:lpstr>
      <vt:lpstr>Профсоюзный урок: «ПРОФСОЮЗ-МОЁ БУДУЩЕЕ»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ПРОФСОЮЗ:</vt:lpstr>
      <vt:lpstr>Презентация PowerPoint</vt:lpstr>
      <vt:lpstr>Презентация PowerPoint</vt:lpstr>
      <vt:lpstr>СТРУКТУРА ПРОФСОЮЗА: </vt:lpstr>
      <vt:lpstr>ПРОФСОЮЗНОЕ ДВИЖЕНИЕ В РОССИИ</vt:lpstr>
      <vt:lpstr>Презентация PowerPoint</vt:lpstr>
      <vt:lpstr>ТОЛЬКО  ПРОФСОЮЗ</vt:lpstr>
      <vt:lpstr>Зачем нужен ПРОФСОЮЗ?</vt:lpstr>
      <vt:lpstr>Работники объединяются в в профсоюз для того, чтобы защитить свои права.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j.s.maskajkina</dc:creator>
  <cp:lastModifiedBy>Сотрудник</cp:lastModifiedBy>
  <cp:revision>38</cp:revision>
  <dcterms:created xsi:type="dcterms:W3CDTF">2018-10-10T07:02:53Z</dcterms:created>
  <dcterms:modified xsi:type="dcterms:W3CDTF">2018-10-11T12:16:17Z</dcterms:modified>
</cp:coreProperties>
</file>